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6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7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8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1" r:id="rId5"/>
    <p:sldMasterId id="2147483979" r:id="rId6"/>
    <p:sldMasterId id="2147483963" r:id="rId7"/>
    <p:sldMasterId id="2147483804" r:id="rId8"/>
    <p:sldMasterId id="2147483860" r:id="rId9"/>
    <p:sldMasterId id="2147483943" r:id="rId10"/>
    <p:sldMasterId id="2147483720" r:id="rId11"/>
    <p:sldMasterId id="2147483777" r:id="rId12"/>
    <p:sldMasterId id="2147483950" r:id="rId13"/>
  </p:sldMasterIdLst>
  <p:notesMasterIdLst>
    <p:notesMasterId r:id="rId21"/>
  </p:notesMasterIdLst>
  <p:handoutMasterIdLst>
    <p:handoutMasterId r:id="rId22"/>
  </p:handoutMasterIdLst>
  <p:sldIdLst>
    <p:sldId id="256" r:id="rId14"/>
    <p:sldId id="10011" r:id="rId15"/>
    <p:sldId id="10012" r:id="rId16"/>
    <p:sldId id="10014" r:id="rId17"/>
    <p:sldId id="10015" r:id="rId18"/>
    <p:sldId id="10013" r:id="rId19"/>
    <p:sldId id="25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9A"/>
    <a:srgbClr val="CACDD0"/>
    <a:srgbClr val="E8EBED"/>
    <a:srgbClr val="ECD1D6"/>
    <a:srgbClr val="F65058"/>
    <a:srgbClr val="FCD13D"/>
    <a:srgbClr val="1C6117"/>
    <a:srgbClr val="E7EBEE"/>
    <a:srgbClr val="CEFFE2"/>
    <a:srgbClr val="DA33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BCC049-68BF-4E55-9988-6C9FB4E74FF5}" v="403" dt="2023-12-22T15:26:49.6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5" autoAdjust="0"/>
    <p:restoredTop sz="94660"/>
  </p:normalViewPr>
  <p:slideViewPr>
    <p:cSldViewPr snapToGrid="0">
      <p:cViewPr varScale="1">
        <p:scale>
          <a:sx n="95" d="100"/>
          <a:sy n="95" d="100"/>
        </p:scale>
        <p:origin x="96" y="75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9" d="100"/>
          <a:sy n="109" d="100"/>
        </p:scale>
        <p:origin x="302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4.xml"/><Relationship Id="rId13" Type="http://schemas.openxmlformats.org/officeDocument/2006/relationships/slideMaster" Target="slideMasters/slideMaster9.xml"/><Relationship Id="rId18" Type="http://schemas.openxmlformats.org/officeDocument/2006/relationships/slide" Target="slides/slide5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3.xml"/><Relationship Id="rId12" Type="http://schemas.openxmlformats.org/officeDocument/2006/relationships/slideMaster" Target="slideMasters/slideMaster8.xml"/><Relationship Id="rId17" Type="http://schemas.openxmlformats.org/officeDocument/2006/relationships/slide" Target="slides/slide4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Master" Target="slideMasters/slideMaster7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2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Master" Target="slideMasters/slideMaster6.xml"/><Relationship Id="rId19" Type="http://schemas.openxmlformats.org/officeDocument/2006/relationships/slide" Target="slides/slide6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" Target="slides/slide1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dyendu Dey" userId="S::bd@gassco.no::23cde52b-f2c4-4771-9bce-419fe8f87e4a" providerId="AD" clId="Web-{8DB9EDAD-F067-58A9-7E2A-0B6D221FFABB}"/>
    <pc:docChg chg="modSld">
      <pc:chgData name="Bidyendu Dey" userId="S::bd@gassco.no::23cde52b-f2c4-4771-9bce-419fe8f87e4a" providerId="AD" clId="Web-{8DB9EDAD-F067-58A9-7E2A-0B6D221FFABB}" dt="2023-12-18T13:00:41.854" v="3" actId="20577"/>
      <pc:docMkLst>
        <pc:docMk/>
      </pc:docMkLst>
      <pc:sldChg chg="modSp">
        <pc:chgData name="Bidyendu Dey" userId="S::bd@gassco.no::23cde52b-f2c4-4771-9bce-419fe8f87e4a" providerId="AD" clId="Web-{8DB9EDAD-F067-58A9-7E2A-0B6D221FFABB}" dt="2023-12-18T13:00:41.854" v="3" actId="20577"/>
        <pc:sldMkLst>
          <pc:docMk/>
          <pc:sldMk cId="3810284994" sldId="10012"/>
        </pc:sldMkLst>
        <pc:spChg chg="mod">
          <ac:chgData name="Bidyendu Dey" userId="S::bd@gassco.no::23cde52b-f2c4-4771-9bce-419fe8f87e4a" providerId="AD" clId="Web-{8DB9EDAD-F067-58A9-7E2A-0B6D221FFABB}" dt="2023-12-18T13:00:41.854" v="3" actId="20577"/>
          <ac:spMkLst>
            <pc:docMk/>
            <pc:sldMk cId="3810284994" sldId="10012"/>
            <ac:spMk id="3" creationId="{F6388DEE-B36A-D88B-42BD-6088FDBD30A1}"/>
          </ac:spMkLst>
        </pc:spChg>
      </pc:sldChg>
    </pc:docChg>
  </pc:docChgLst>
  <pc:docChgLst>
    <pc:chgData name="Bidyendu Dey" userId="S::bd@gassco.no::23cde52b-f2c4-4771-9bce-419fe8f87e4a" providerId="AD" clId="Web-{D642C248-D6EB-D577-5A0B-4B65CED3BA74}"/>
    <pc:docChg chg="modSld">
      <pc:chgData name="Bidyendu Dey" userId="S::bd@gassco.no::23cde52b-f2c4-4771-9bce-419fe8f87e4a" providerId="AD" clId="Web-{D642C248-D6EB-D577-5A0B-4B65CED3BA74}" dt="2023-12-18T12:45:57.109" v="0" actId="14100"/>
      <pc:docMkLst>
        <pc:docMk/>
      </pc:docMkLst>
      <pc:sldChg chg="modSp">
        <pc:chgData name="Bidyendu Dey" userId="S::bd@gassco.no::23cde52b-f2c4-4771-9bce-419fe8f87e4a" providerId="AD" clId="Web-{D642C248-D6EB-D577-5A0B-4B65CED3BA74}" dt="2023-12-18T12:45:57.109" v="0" actId="14100"/>
        <pc:sldMkLst>
          <pc:docMk/>
          <pc:sldMk cId="4069626065" sldId="10013"/>
        </pc:sldMkLst>
        <pc:spChg chg="mod">
          <ac:chgData name="Bidyendu Dey" userId="S::bd@gassco.no::23cde52b-f2c4-4771-9bce-419fe8f87e4a" providerId="AD" clId="Web-{D642C248-D6EB-D577-5A0B-4B65CED3BA74}" dt="2023-12-18T12:45:57.109" v="0" actId="14100"/>
          <ac:spMkLst>
            <pc:docMk/>
            <pc:sldMk cId="4069626065" sldId="10013"/>
            <ac:spMk id="3" creationId="{68624B13-CEFC-329A-DFC4-604F20887660}"/>
          </ac:spMkLst>
        </pc:spChg>
      </pc:sldChg>
    </pc:docChg>
  </pc:docChgLst>
  <pc:docChgLst>
    <pc:chgData name="Bidyendu Dey" userId="S::bd@gassco.no::23cde52b-f2c4-4771-9bce-419fe8f87e4a" providerId="AD" clId="Web-{13FAECEB-96C4-1240-5C0F-703683B4CFF1}"/>
    <pc:docChg chg="modSld">
      <pc:chgData name="Bidyendu Dey" userId="S::bd@gassco.no::23cde52b-f2c4-4771-9bce-419fe8f87e4a" providerId="AD" clId="Web-{13FAECEB-96C4-1240-5C0F-703683B4CFF1}" dt="2023-12-18T14:29:23.267" v="57" actId="20577"/>
      <pc:docMkLst>
        <pc:docMk/>
      </pc:docMkLst>
      <pc:sldChg chg="modSp">
        <pc:chgData name="Bidyendu Dey" userId="S::bd@gassco.no::23cde52b-f2c4-4771-9bce-419fe8f87e4a" providerId="AD" clId="Web-{13FAECEB-96C4-1240-5C0F-703683B4CFF1}" dt="2023-12-18T14:29:23.267" v="57" actId="20577"/>
        <pc:sldMkLst>
          <pc:docMk/>
          <pc:sldMk cId="3810284994" sldId="10012"/>
        </pc:sldMkLst>
        <pc:spChg chg="mod">
          <ac:chgData name="Bidyendu Dey" userId="S::bd@gassco.no::23cde52b-f2c4-4771-9bce-419fe8f87e4a" providerId="AD" clId="Web-{13FAECEB-96C4-1240-5C0F-703683B4CFF1}" dt="2023-12-18T14:29:23.267" v="57" actId="20577"/>
          <ac:spMkLst>
            <pc:docMk/>
            <pc:sldMk cId="3810284994" sldId="10012"/>
            <ac:spMk id="3" creationId="{F6388DEE-B36A-D88B-42BD-6088FDBD30A1}"/>
          </ac:spMkLst>
        </pc:spChg>
      </pc:sldChg>
      <pc:sldChg chg="modSp">
        <pc:chgData name="Bidyendu Dey" userId="S::bd@gassco.no::23cde52b-f2c4-4771-9bce-419fe8f87e4a" providerId="AD" clId="Web-{13FAECEB-96C4-1240-5C0F-703683B4CFF1}" dt="2023-12-18T14:27:53.078" v="9" actId="20577"/>
        <pc:sldMkLst>
          <pc:docMk/>
          <pc:sldMk cId="4069626065" sldId="10013"/>
        </pc:sldMkLst>
        <pc:spChg chg="mod">
          <ac:chgData name="Bidyendu Dey" userId="S::bd@gassco.no::23cde52b-f2c4-4771-9bce-419fe8f87e4a" providerId="AD" clId="Web-{13FAECEB-96C4-1240-5C0F-703683B4CFF1}" dt="2023-12-18T14:27:53.078" v="9" actId="20577"/>
          <ac:spMkLst>
            <pc:docMk/>
            <pc:sldMk cId="4069626065" sldId="10013"/>
            <ac:spMk id="3" creationId="{68624B13-CEFC-329A-DFC4-604F20887660}"/>
          </ac:spMkLst>
        </pc:spChg>
      </pc:sldChg>
    </pc:docChg>
  </pc:docChgLst>
  <pc:docChgLst>
    <pc:chgData name="Aleksander Arstad" userId="362db778-9a8f-4baf-a8b0-9953eb5fb423" providerId="ADAL" clId="{A9BCC049-68BF-4E55-9988-6C9FB4E74FF5}"/>
    <pc:docChg chg="undo custSel addSld modSld sldOrd">
      <pc:chgData name="Aleksander Arstad" userId="362db778-9a8f-4baf-a8b0-9953eb5fb423" providerId="ADAL" clId="{A9BCC049-68BF-4E55-9988-6C9FB4E74FF5}" dt="2023-12-22T15:27:07.958" v="803"/>
      <pc:docMkLst>
        <pc:docMk/>
      </pc:docMkLst>
      <pc:sldChg chg="modSp mod">
        <pc:chgData name="Aleksander Arstad" userId="362db778-9a8f-4baf-a8b0-9953eb5fb423" providerId="ADAL" clId="{A9BCC049-68BF-4E55-9988-6C9FB4E74FF5}" dt="2023-12-22T15:27:07.958" v="803"/>
        <pc:sldMkLst>
          <pc:docMk/>
          <pc:sldMk cId="3810284994" sldId="10012"/>
        </pc:sldMkLst>
        <pc:spChg chg="mod">
          <ac:chgData name="Aleksander Arstad" userId="362db778-9a8f-4baf-a8b0-9953eb5fb423" providerId="ADAL" clId="{A9BCC049-68BF-4E55-9988-6C9FB4E74FF5}" dt="2023-12-22T15:27:07.958" v="803"/>
          <ac:spMkLst>
            <pc:docMk/>
            <pc:sldMk cId="3810284994" sldId="10012"/>
            <ac:spMk id="3" creationId="{F6388DEE-B36A-D88B-42BD-6088FDBD30A1}"/>
          </ac:spMkLst>
        </pc:spChg>
      </pc:sldChg>
      <pc:sldChg chg="modSp new mod ord">
        <pc:chgData name="Aleksander Arstad" userId="362db778-9a8f-4baf-a8b0-9953eb5fb423" providerId="ADAL" clId="{A9BCC049-68BF-4E55-9988-6C9FB4E74FF5}" dt="2023-12-19T10:19:23.464" v="741" actId="6549"/>
        <pc:sldMkLst>
          <pc:docMk/>
          <pc:sldMk cId="4069626065" sldId="10013"/>
        </pc:sldMkLst>
        <pc:spChg chg="mod">
          <ac:chgData name="Aleksander Arstad" userId="362db778-9a8f-4baf-a8b0-9953eb5fb423" providerId="ADAL" clId="{A9BCC049-68BF-4E55-9988-6C9FB4E74FF5}" dt="2023-12-18T12:45:19.104" v="278" actId="790"/>
          <ac:spMkLst>
            <pc:docMk/>
            <pc:sldMk cId="4069626065" sldId="10013"/>
            <ac:spMk id="2" creationId="{65696F94-751C-F62B-B038-DB1AD8786FF0}"/>
          </ac:spMkLst>
        </pc:spChg>
        <pc:spChg chg="mod">
          <ac:chgData name="Aleksander Arstad" userId="362db778-9a8f-4baf-a8b0-9953eb5fb423" providerId="ADAL" clId="{A9BCC049-68BF-4E55-9988-6C9FB4E74FF5}" dt="2023-12-19T10:19:23.464" v="741" actId="6549"/>
          <ac:spMkLst>
            <pc:docMk/>
            <pc:sldMk cId="4069626065" sldId="10013"/>
            <ac:spMk id="3" creationId="{68624B13-CEFC-329A-DFC4-604F20887660}"/>
          </ac:spMkLst>
        </pc:spChg>
      </pc:sldChg>
      <pc:sldChg chg="modSp new mod">
        <pc:chgData name="Aleksander Arstad" userId="362db778-9a8f-4baf-a8b0-9953eb5fb423" providerId="ADAL" clId="{A9BCC049-68BF-4E55-9988-6C9FB4E74FF5}" dt="2023-12-18T12:49:08.211" v="307" actId="15"/>
        <pc:sldMkLst>
          <pc:docMk/>
          <pc:sldMk cId="3686719759" sldId="10014"/>
        </pc:sldMkLst>
        <pc:spChg chg="mod">
          <ac:chgData name="Aleksander Arstad" userId="362db778-9a8f-4baf-a8b0-9953eb5fb423" providerId="ADAL" clId="{A9BCC049-68BF-4E55-9988-6C9FB4E74FF5}" dt="2023-12-18T12:46:16.274" v="281" actId="27636"/>
          <ac:spMkLst>
            <pc:docMk/>
            <pc:sldMk cId="3686719759" sldId="10014"/>
            <ac:spMk id="2" creationId="{D4FDC4D6-8249-4F3C-B179-017B8262EC50}"/>
          </ac:spMkLst>
        </pc:spChg>
        <pc:spChg chg="mod">
          <ac:chgData name="Aleksander Arstad" userId="362db778-9a8f-4baf-a8b0-9953eb5fb423" providerId="ADAL" clId="{A9BCC049-68BF-4E55-9988-6C9FB4E74FF5}" dt="2023-12-18T12:49:08.211" v="307" actId="15"/>
          <ac:spMkLst>
            <pc:docMk/>
            <pc:sldMk cId="3686719759" sldId="10014"/>
            <ac:spMk id="3" creationId="{96F1F7DC-9C3B-C6D9-C05B-8D5B11AA8666}"/>
          </ac:spMkLst>
        </pc:spChg>
      </pc:sldChg>
      <pc:sldChg chg="modSp add mod">
        <pc:chgData name="Aleksander Arstad" userId="362db778-9a8f-4baf-a8b0-9953eb5fb423" providerId="ADAL" clId="{A9BCC049-68BF-4E55-9988-6C9FB4E74FF5}" dt="2023-12-18T12:58:07.134" v="375" actId="20577"/>
        <pc:sldMkLst>
          <pc:docMk/>
          <pc:sldMk cId="2443526681" sldId="10015"/>
        </pc:sldMkLst>
        <pc:spChg chg="mod">
          <ac:chgData name="Aleksander Arstad" userId="362db778-9a8f-4baf-a8b0-9953eb5fb423" providerId="ADAL" clId="{A9BCC049-68BF-4E55-9988-6C9FB4E74FF5}" dt="2023-12-18T12:58:07.134" v="375" actId="20577"/>
          <ac:spMkLst>
            <pc:docMk/>
            <pc:sldMk cId="2443526681" sldId="10015"/>
            <ac:spMk id="3" creationId="{96F1F7DC-9C3B-C6D9-C05B-8D5B11AA866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>
            <a:extLst>
              <a:ext uri="{FF2B5EF4-FFF2-40B4-BE49-F238E27FC236}">
                <a16:creationId xmlns:a16="http://schemas.microsoft.com/office/drawing/2014/main" id="{96272926-ACFB-4CF5-90BF-A1BE74C8A2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68C4B35C-3D90-41CE-AD8B-A8ED719E52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2CB60-A881-4BDF-ACB7-7F3E3165C3CA}" type="datetimeFigureOut">
              <a:rPr lang="nb-NO" smtClean="0"/>
              <a:t>22.12.2023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D824F58-D905-4ACD-A031-D73F334279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A7DD597E-DEB6-43B1-8F44-1DDC411B8C5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76C3C-CCA0-45EB-9954-90B37FFCFF6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555085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071B49-68AE-4873-9DB0-430B9B8C1E0F}" type="datetimeFigureOut">
              <a:rPr lang="nb-NO" smtClean="0"/>
              <a:t>22.12.2023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C2F6B-F406-4615-B2C0-BEA62367D49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80196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jp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jp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jp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7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7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9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dark blue TR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ED36C935-5949-4760-8CB1-58BCACAF84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50224E18-9EEB-4352-84EB-4B2365BA4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pic>
        <p:nvPicPr>
          <p:cNvPr id="13" name="Bilde 12">
            <a:extLst>
              <a:ext uri="{FF2B5EF4-FFF2-40B4-BE49-F238E27FC236}">
                <a16:creationId xmlns:a16="http://schemas.microsoft.com/office/drawing/2014/main" id="{C21E7ACA-6430-45A9-BA09-0E43E94287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000" y="6012000"/>
            <a:ext cx="733353" cy="580571"/>
          </a:xfrm>
          <a:prstGeom prst="rect">
            <a:avLst/>
          </a:prstGeom>
        </p:spPr>
      </p:pic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D927266-FE90-402E-9ED7-BEC98F0B5F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9D259775-AEB3-4B14-B653-48BA649D05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549130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hamna (Shell)">
    <p:bg>
      <p:bgPr>
        <a:solidFill>
          <a:srgbClr val="002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9DA65B-4594-45BA-AA8C-09CC229ECF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640B9A6-D1F5-478D-ADA3-3F17130180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DC826568-E683-4251-8725-25D17CE372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7" name="Picture 6" descr="A picture containing ax, shirt, umbrella&#10;&#10;Description automatically generated">
            <a:extLst>
              <a:ext uri="{FF2B5EF4-FFF2-40B4-BE49-F238E27FC236}">
                <a16:creationId xmlns:a16="http://schemas.microsoft.com/office/drawing/2014/main" id="{CCD59E5E-54BC-4840-8D61-69AC534DA3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532" y="1343240"/>
            <a:ext cx="4906936" cy="4171519"/>
          </a:xfrm>
          <a:prstGeom prst="rect">
            <a:avLst/>
          </a:prstGeom>
        </p:spPr>
      </p:pic>
      <p:pic>
        <p:nvPicPr>
          <p:cNvPr id="8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C9BDC6C0-BC7A-4A81-94C5-4C28E1776FB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pic>
        <p:nvPicPr>
          <p:cNvPr id="9" name="Bilde 12">
            <a:extLst>
              <a:ext uri="{FF2B5EF4-FFF2-40B4-BE49-F238E27FC236}">
                <a16:creationId xmlns:a16="http://schemas.microsoft.com/office/drawing/2014/main" id="{82CE0E8C-705C-4CF5-BF68-810A263A9C4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000" y="6012000"/>
            <a:ext cx="733353" cy="5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457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dark blue Kolls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3D2C2699-4CCF-4D45-8FD0-F8655B6310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27B5AFA5-3841-4317-8366-B48BB2FEA5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B4E5197-FD0B-42CA-A0E5-F72FA89A27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BB4AFDB4-96C7-48A0-9677-949EAE4378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7" name="Bilde 16">
            <a:extLst>
              <a:ext uri="{FF2B5EF4-FFF2-40B4-BE49-F238E27FC236}">
                <a16:creationId xmlns:a16="http://schemas.microsoft.com/office/drawing/2014/main" id="{947A8399-2105-4DB4-8B7E-4484DE82AC3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000" y="6012000"/>
            <a:ext cx="733353" cy="5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824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red opening GGT">
    <p:bg>
      <p:bgPr>
        <a:solidFill>
          <a:srgbClr val="F650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e 1">
            <a:extLst>
              <a:ext uri="{FF2B5EF4-FFF2-40B4-BE49-F238E27FC236}">
                <a16:creationId xmlns:a16="http://schemas.microsoft.com/office/drawing/2014/main" id="{A2D0028A-A4F2-416D-81B4-96FBBA4B143C}"/>
              </a:ext>
            </a:extLst>
          </p:cNvPr>
          <p:cNvGrpSpPr/>
          <p:nvPr userDrawn="1"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11" name="Plassholder for bilde 9" descr="Et bilde som inneholder himmel, utendørs, gjerde, foto&#10;&#10;Automatisk generert beskrivelse">
              <a:extLst>
                <a:ext uri="{FF2B5EF4-FFF2-40B4-BE49-F238E27FC236}">
                  <a16:creationId xmlns:a16="http://schemas.microsoft.com/office/drawing/2014/main" id="{27430778-31AC-4199-ACE3-E270FE5664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1"/>
              <a:ext cx="12192000" cy="6857999"/>
            </a:xfrm>
            <a:prstGeom prst="rect">
              <a:avLst/>
            </a:prstGeom>
            <a:noFill/>
          </p:spPr>
        </p:pic>
        <p:grpSp>
          <p:nvGrpSpPr>
            <p:cNvPr id="12" name="Gruppe 11">
              <a:extLst>
                <a:ext uri="{FF2B5EF4-FFF2-40B4-BE49-F238E27FC236}">
                  <a16:creationId xmlns:a16="http://schemas.microsoft.com/office/drawing/2014/main" id="{AEC60C2F-EA82-4A4E-A956-109DDA2CEE6E}"/>
                </a:ext>
              </a:extLst>
            </p:cNvPr>
            <p:cNvGrpSpPr/>
            <p:nvPr userDrawn="1"/>
          </p:nvGrpSpPr>
          <p:grpSpPr>
            <a:xfrm>
              <a:off x="3667432" y="1374497"/>
              <a:ext cx="4857136" cy="4125709"/>
              <a:chOff x="3667432" y="1374497"/>
              <a:chExt cx="4857136" cy="4125709"/>
            </a:xfrm>
          </p:grpSpPr>
          <p:pic>
            <p:nvPicPr>
              <p:cNvPr id="13" name="Bilde 12" descr="Et bilde som inneholder øks&#10;&#10;Automatisk generert beskrivelse">
                <a:extLst>
                  <a:ext uri="{FF2B5EF4-FFF2-40B4-BE49-F238E27FC236}">
                    <a16:creationId xmlns:a16="http://schemas.microsoft.com/office/drawing/2014/main" id="{16A2BFD6-5FC2-4053-88EF-20460EAA94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alphaModFix amt="2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67432" y="1374497"/>
                <a:ext cx="4857136" cy="4125709"/>
              </a:xfrm>
              <a:prstGeom prst="rect">
                <a:avLst/>
              </a:prstGeom>
            </p:spPr>
          </p:pic>
          <p:pic>
            <p:nvPicPr>
              <p:cNvPr id="14" name="Bilde 13">
                <a:extLst>
                  <a:ext uri="{FF2B5EF4-FFF2-40B4-BE49-F238E27FC236}">
                    <a16:creationId xmlns:a16="http://schemas.microsoft.com/office/drawing/2014/main" id="{EEE618BC-03BE-4C65-86BC-586040C050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alphaModFix amt="36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70700" y="1376075"/>
                <a:ext cx="4850600" cy="4120156"/>
              </a:xfrm>
              <a:prstGeom prst="rect">
                <a:avLst/>
              </a:prstGeom>
            </p:spPr>
          </p:pic>
        </p:grpSp>
      </p:grpSp>
      <p:pic>
        <p:nvPicPr>
          <p:cNvPr id="7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A391162B-9AA8-4E35-98BF-31C5469362D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DF7F15-7753-45D8-B80D-DF5A537488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C27E28-A21B-40F8-92FB-C2CA7D34BE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15" name="Bilde 16">
            <a:extLst>
              <a:ext uri="{FF2B5EF4-FFF2-40B4-BE49-F238E27FC236}">
                <a16:creationId xmlns:a16="http://schemas.microsoft.com/office/drawing/2014/main" id="{1638ED63-7AFB-499C-A438-995CA07DFBF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000" y="6012000"/>
            <a:ext cx="733353" cy="5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946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opening GGT">
    <p:bg>
      <p:bgPr>
        <a:solidFill>
          <a:srgbClr val="E7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e 1">
            <a:extLst>
              <a:ext uri="{FF2B5EF4-FFF2-40B4-BE49-F238E27FC236}">
                <a16:creationId xmlns:a16="http://schemas.microsoft.com/office/drawing/2014/main" id="{A2D0028A-A4F2-416D-81B4-96FBBA4B143C}"/>
              </a:ext>
            </a:extLst>
          </p:cNvPr>
          <p:cNvGrpSpPr/>
          <p:nvPr userDrawn="1"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11" name="Plassholder for bilde 9" descr="Et bilde som inneholder himmel, utendørs, gjerde, foto&#10;&#10;Automatisk generert beskrivelse">
              <a:extLst>
                <a:ext uri="{FF2B5EF4-FFF2-40B4-BE49-F238E27FC236}">
                  <a16:creationId xmlns:a16="http://schemas.microsoft.com/office/drawing/2014/main" id="{27430778-31AC-4199-ACE3-E270FE5664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1"/>
              <a:ext cx="12192000" cy="6857999"/>
            </a:xfrm>
            <a:prstGeom prst="rect">
              <a:avLst/>
            </a:prstGeom>
            <a:noFill/>
          </p:spPr>
        </p:pic>
        <p:grpSp>
          <p:nvGrpSpPr>
            <p:cNvPr id="12" name="Gruppe 11">
              <a:extLst>
                <a:ext uri="{FF2B5EF4-FFF2-40B4-BE49-F238E27FC236}">
                  <a16:creationId xmlns:a16="http://schemas.microsoft.com/office/drawing/2014/main" id="{AEC60C2F-EA82-4A4E-A956-109DDA2CEE6E}"/>
                </a:ext>
              </a:extLst>
            </p:cNvPr>
            <p:cNvGrpSpPr/>
            <p:nvPr userDrawn="1"/>
          </p:nvGrpSpPr>
          <p:grpSpPr>
            <a:xfrm>
              <a:off x="3667432" y="1374497"/>
              <a:ext cx="4857136" cy="4125709"/>
              <a:chOff x="3667432" y="1374497"/>
              <a:chExt cx="4857136" cy="4125709"/>
            </a:xfrm>
          </p:grpSpPr>
          <p:pic>
            <p:nvPicPr>
              <p:cNvPr id="13" name="Bilde 12" descr="Et bilde som inneholder øks&#10;&#10;Automatisk generert beskrivelse">
                <a:extLst>
                  <a:ext uri="{FF2B5EF4-FFF2-40B4-BE49-F238E27FC236}">
                    <a16:creationId xmlns:a16="http://schemas.microsoft.com/office/drawing/2014/main" id="{16A2BFD6-5FC2-4053-88EF-20460EAA94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alphaModFix amt="2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67432" y="1374497"/>
                <a:ext cx="4857136" cy="4125709"/>
              </a:xfrm>
              <a:prstGeom prst="rect">
                <a:avLst/>
              </a:prstGeom>
            </p:spPr>
          </p:pic>
          <p:pic>
            <p:nvPicPr>
              <p:cNvPr id="14" name="Bilde 13">
                <a:extLst>
                  <a:ext uri="{FF2B5EF4-FFF2-40B4-BE49-F238E27FC236}">
                    <a16:creationId xmlns:a16="http://schemas.microsoft.com/office/drawing/2014/main" id="{EEE618BC-03BE-4C65-86BC-586040C050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alphaModFix amt="36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70700" y="1376075"/>
                <a:ext cx="4850600" cy="4120156"/>
              </a:xfrm>
              <a:prstGeom prst="rect">
                <a:avLst/>
              </a:prstGeom>
            </p:spPr>
          </p:pic>
        </p:grpSp>
      </p:grpSp>
      <p:pic>
        <p:nvPicPr>
          <p:cNvPr id="18" name="Bilde 17">
            <a:extLst>
              <a:ext uri="{FF2B5EF4-FFF2-40B4-BE49-F238E27FC236}">
                <a16:creationId xmlns:a16="http://schemas.microsoft.com/office/drawing/2014/main" id="{131A3BCD-8FD7-4E90-9784-522A8BDB79D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5528991-D797-49BD-A5C4-76BE6C6B05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rgbClr val="00209A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8711823A-56A4-41FC-970A-F441868CF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0209A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15" name="Bilde 16">
            <a:extLst>
              <a:ext uri="{FF2B5EF4-FFF2-40B4-BE49-F238E27FC236}">
                <a16:creationId xmlns:a16="http://schemas.microsoft.com/office/drawing/2014/main" id="{3DC00306-BFA9-4281-A43B-23FE3FB7E44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000" y="6012000"/>
            <a:ext cx="733353" cy="5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414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tur 1 grønn">
    <p:bg>
      <p:bgPr>
        <a:solidFill>
          <a:srgbClr val="CEFF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ody of water&#10;&#10;Description automatically generated">
            <a:extLst>
              <a:ext uri="{FF2B5EF4-FFF2-40B4-BE49-F238E27FC236}">
                <a16:creationId xmlns:a16="http://schemas.microsoft.com/office/drawing/2014/main" id="{E084DEDC-DF4A-4747-BB7F-ECDB8E5B34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640B9A6-D1F5-478D-ADA3-3F17130180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DC826568-E683-4251-8725-25D17CE372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8" name="Picture 7" descr="A picture containing ax, shirt, umbrella&#10;&#10;Description automatically generated">
            <a:extLst>
              <a:ext uri="{FF2B5EF4-FFF2-40B4-BE49-F238E27FC236}">
                <a16:creationId xmlns:a16="http://schemas.microsoft.com/office/drawing/2014/main" id="{75FDE2F0-BA7C-4F0D-8967-6D49D61B50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532" y="1343240"/>
            <a:ext cx="4906936" cy="4171519"/>
          </a:xfrm>
          <a:prstGeom prst="rect">
            <a:avLst/>
          </a:prstGeom>
        </p:spPr>
      </p:pic>
      <p:pic>
        <p:nvPicPr>
          <p:cNvPr id="9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187A1999-2DB7-47B3-8FED-90B6311ECE3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pic>
        <p:nvPicPr>
          <p:cNvPr id="10" name="Bilde 12">
            <a:extLst>
              <a:ext uri="{FF2B5EF4-FFF2-40B4-BE49-F238E27FC236}">
                <a16:creationId xmlns:a16="http://schemas.microsoft.com/office/drawing/2014/main" id="{C96F2488-6A32-40F3-A7CF-C7D808579C1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000" y="6012000"/>
            <a:ext cx="733353" cy="5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256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tur 2 blå">
    <p:bg>
      <p:bgPr>
        <a:solidFill>
          <a:srgbClr val="002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ody of water&#10;&#10;Description automatically generated">
            <a:extLst>
              <a:ext uri="{FF2B5EF4-FFF2-40B4-BE49-F238E27FC236}">
                <a16:creationId xmlns:a16="http://schemas.microsoft.com/office/drawing/2014/main" id="{34DAF20C-F425-4FD2-BC62-D132882D0C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640B9A6-D1F5-478D-ADA3-3F17130180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DC826568-E683-4251-8725-25D17CE372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8" name="Picture 7" descr="A picture containing ax, shirt, umbrella&#10;&#10;Description automatically generated">
            <a:extLst>
              <a:ext uri="{FF2B5EF4-FFF2-40B4-BE49-F238E27FC236}">
                <a16:creationId xmlns:a16="http://schemas.microsoft.com/office/drawing/2014/main" id="{75FDE2F0-BA7C-4F0D-8967-6D49D61B50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532" y="1343240"/>
            <a:ext cx="4906936" cy="4171519"/>
          </a:xfrm>
          <a:prstGeom prst="rect">
            <a:avLst/>
          </a:prstGeom>
        </p:spPr>
      </p:pic>
      <p:pic>
        <p:nvPicPr>
          <p:cNvPr id="9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D45B1244-DFCB-40C8-8AF8-B236B24DDFE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pic>
        <p:nvPicPr>
          <p:cNvPr id="10" name="Bilde 12">
            <a:extLst>
              <a:ext uri="{FF2B5EF4-FFF2-40B4-BE49-F238E27FC236}">
                <a16:creationId xmlns:a16="http://schemas.microsoft.com/office/drawing/2014/main" id="{B8926DF5-E9A0-4170-9FE9-301A2B39876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000" y="6012000"/>
            <a:ext cx="733353" cy="5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664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light blue GG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0A1B5513-35E5-4197-BAAA-D626DFD89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1A32C91E-80A2-4198-8721-39B3738579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D1025634-5002-40C9-88B7-D941D971D8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0B8282C1-184C-4494-ACB4-D117C15D7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7" name="Bilde 16">
            <a:extLst>
              <a:ext uri="{FF2B5EF4-FFF2-40B4-BE49-F238E27FC236}">
                <a16:creationId xmlns:a16="http://schemas.microsoft.com/office/drawing/2014/main" id="{54ACF2F4-B672-41F2-B108-8F776FC38E8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000" y="6012000"/>
            <a:ext cx="733353" cy="5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4542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light blue Kårst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C6A6EDD0-0665-460C-8945-11FB1BB713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ADBBEFE5-B305-4315-A217-739159B542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06D8BE1F-4986-4089-878E-F8DC0929FC2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C19F1BAC-CF9D-4936-9B15-77A015E367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7" name="Bilde 16">
            <a:extLst>
              <a:ext uri="{FF2B5EF4-FFF2-40B4-BE49-F238E27FC236}">
                <a16:creationId xmlns:a16="http://schemas.microsoft.com/office/drawing/2014/main" id="{E4F99709-AE4A-4786-A0CB-B61019E953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000" y="6012000"/>
            <a:ext cx="733353" cy="5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3738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sub 1">
    <p:bg>
      <p:bgPr>
        <a:solidFill>
          <a:srgbClr val="002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 descr="Et bilde som inneholder fugl, blomst&#10;&#10;Automatisk generert beskrivelse">
            <a:extLst>
              <a:ext uri="{FF2B5EF4-FFF2-40B4-BE49-F238E27FC236}">
                <a16:creationId xmlns:a16="http://schemas.microsoft.com/office/drawing/2014/main" id="{0A66B14C-2713-B149-8C32-E0BD1414AB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8" t="39663"/>
          <a:stretch/>
        </p:blipFill>
        <p:spPr>
          <a:xfrm rot="16200000">
            <a:off x="514079" y="3593293"/>
            <a:ext cx="2750628" cy="3778786"/>
          </a:xfrm>
          <a:prstGeom prst="rect">
            <a:avLst/>
          </a:prstGeom>
        </p:spPr>
      </p:pic>
      <p:pic>
        <p:nvPicPr>
          <p:cNvPr id="6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FB5FBC21-CDB5-4801-B2ED-D9C33A3C57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sp>
        <p:nvSpPr>
          <p:cNvPr id="12" name="Tittel 1">
            <a:extLst>
              <a:ext uri="{FF2B5EF4-FFF2-40B4-BE49-F238E27FC236}">
                <a16:creationId xmlns:a16="http://schemas.microsoft.com/office/drawing/2014/main" id="{1A9490CB-1DA4-4170-9C56-F90463B10450}"/>
              </a:ext>
            </a:extLst>
          </p:cNvPr>
          <p:cNvSpPr txBox="1">
            <a:spLocks/>
          </p:cNvSpPr>
          <p:nvPr userDrawn="1"/>
        </p:nvSpPr>
        <p:spPr>
          <a:xfrm>
            <a:off x="839788" y="1700808"/>
            <a:ext cx="4359018" cy="511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nb-NO" dirty="0"/>
          </a:p>
        </p:txBody>
      </p:sp>
      <p:sp>
        <p:nvSpPr>
          <p:cNvPr id="13" name="Tittel 1">
            <a:extLst>
              <a:ext uri="{FF2B5EF4-FFF2-40B4-BE49-F238E27FC236}">
                <a16:creationId xmlns:a16="http://schemas.microsoft.com/office/drawing/2014/main" id="{68BDDA34-36F6-4768-B222-D7C57CDA5A33}"/>
              </a:ext>
            </a:extLst>
          </p:cNvPr>
          <p:cNvSpPr txBox="1">
            <a:spLocks/>
          </p:cNvSpPr>
          <p:nvPr userDrawn="1"/>
        </p:nvSpPr>
        <p:spPr>
          <a:xfrm>
            <a:off x="795660" y="1179427"/>
            <a:ext cx="4359018" cy="1200329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nb-NO" sz="4000" dirty="0">
                <a:solidFill>
                  <a:srgbClr val="FF313F"/>
                </a:solidFill>
              </a:rPr>
              <a:t>ON</a:t>
            </a:r>
          </a:p>
          <a:p>
            <a:r>
              <a:rPr lang="nb-NO" sz="4000" dirty="0">
                <a:solidFill>
                  <a:srgbClr val="FF313F"/>
                </a:solidFill>
              </a:rPr>
              <a:t>TRACK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1D290D-B799-4957-B0FC-71ABB6225FA1}"/>
              </a:ext>
            </a:extLst>
          </p:cNvPr>
          <p:cNvSpPr txBox="1"/>
          <p:nvPr userDrawn="1"/>
        </p:nvSpPr>
        <p:spPr>
          <a:xfrm>
            <a:off x="821567" y="2379756"/>
            <a:ext cx="2165685" cy="2478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b-NO" sz="1600" b="1" i="0" u="none" strike="noStrike" kern="1200" cap="none" spc="0" normalizeH="0" baseline="0" noProof="0" dirty="0">
                <a:ln>
                  <a:noFill/>
                </a:ln>
                <a:solidFill>
                  <a:srgbClr val="FF313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rgbClr val="FF313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Transparent  </a:t>
            </a:r>
            <a:b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rgbClr val="FF313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nb-NO" sz="1600" b="1" i="0" u="none" strike="noStrike" kern="1200" cap="none" spc="0" normalizeH="0" baseline="0" noProof="0" dirty="0">
                <a:ln>
                  <a:noFill/>
                </a:ln>
                <a:solidFill>
                  <a:srgbClr val="FF313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rgbClr val="FF313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Respectful  </a:t>
            </a:r>
            <a:b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rgbClr val="FF313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nb-NO" sz="1600" b="1" i="0" u="none" strike="noStrike" kern="1200" cap="none" spc="0" normalizeH="0" baseline="0" noProof="0" dirty="0">
                <a:ln>
                  <a:noFill/>
                </a:ln>
                <a:solidFill>
                  <a:srgbClr val="FF313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rgbClr val="FF313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Accountable</a:t>
            </a:r>
            <a:b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rgbClr val="FF313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nb-NO" sz="1600" b="1" i="0" u="none" strike="noStrike" kern="1200" cap="none" spc="0" normalizeH="0" baseline="0" noProof="0" dirty="0">
                <a:ln>
                  <a:noFill/>
                </a:ln>
                <a:solidFill>
                  <a:srgbClr val="FF313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rgbClr val="FF313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Challenging  </a:t>
            </a:r>
            <a:b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rgbClr val="FF313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nb-NO" sz="1600" b="1" i="0" u="none" strike="noStrike" kern="1200" cap="none" spc="0" normalizeH="0" baseline="0" noProof="0" dirty="0">
                <a:ln>
                  <a:noFill/>
                </a:ln>
                <a:solidFill>
                  <a:srgbClr val="FF313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rgbClr val="FF313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Knowledgeable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FE459C-C40A-4509-B600-CB7F2B81A542}"/>
              </a:ext>
            </a:extLst>
          </p:cNvPr>
          <p:cNvSpPr txBox="1"/>
          <p:nvPr userDrawn="1"/>
        </p:nvSpPr>
        <p:spPr>
          <a:xfrm>
            <a:off x="821566" y="684952"/>
            <a:ext cx="2957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000" b="0" dirty="0">
                <a:solidFill>
                  <a:srgbClr val="FF313F"/>
                </a:solidFill>
              </a:rPr>
              <a:t>GASSCO</a:t>
            </a:r>
            <a:endParaRPr lang="en-US" sz="3000" dirty="0"/>
          </a:p>
        </p:txBody>
      </p:sp>
      <p:pic>
        <p:nvPicPr>
          <p:cNvPr id="9" name="Picture 8" descr="A person wearing a hat and sunglasses&#10;&#10;Description automatically generated">
            <a:extLst>
              <a:ext uri="{FF2B5EF4-FFF2-40B4-BE49-F238E27FC236}">
                <a16:creationId xmlns:a16="http://schemas.microsoft.com/office/drawing/2014/main" id="{2AFEFEBF-318A-40A8-BE96-D1A3C3561E4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088" y="3068"/>
            <a:ext cx="6087817" cy="685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472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sub 1">
    <p:bg>
      <p:bgPr>
        <a:solidFill>
          <a:srgbClr val="1C6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e 10" descr="Et bilde som inneholder fugl, blomst&#10;&#10;Automatisk generert beskrivelse">
            <a:extLst>
              <a:ext uri="{FF2B5EF4-FFF2-40B4-BE49-F238E27FC236}">
                <a16:creationId xmlns:a16="http://schemas.microsoft.com/office/drawing/2014/main" id="{2983C2F4-6BA0-AA4D-AD30-C9B69C9286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8" t="39663" r="9"/>
          <a:stretch/>
        </p:blipFill>
        <p:spPr>
          <a:xfrm rot="16200000">
            <a:off x="514079" y="3593293"/>
            <a:ext cx="2750628" cy="3778786"/>
          </a:xfrm>
          <a:prstGeom prst="rect">
            <a:avLst/>
          </a:prstGeom>
        </p:spPr>
      </p:pic>
      <p:pic>
        <p:nvPicPr>
          <p:cNvPr id="12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AEB7943B-65BF-4418-AD0D-A9C65EE75C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A760B991-CC05-418F-924F-4E7E941453FB}"/>
              </a:ext>
            </a:extLst>
          </p:cNvPr>
          <p:cNvSpPr txBox="1">
            <a:spLocks/>
          </p:cNvSpPr>
          <p:nvPr userDrawn="1"/>
        </p:nvSpPr>
        <p:spPr>
          <a:xfrm>
            <a:off x="839788" y="1700808"/>
            <a:ext cx="4359018" cy="511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nb-NO" dirty="0">
              <a:solidFill>
                <a:schemeClr val="bg1"/>
              </a:solidFill>
            </a:endParaRPr>
          </a:p>
        </p:txBody>
      </p:sp>
      <p:sp>
        <p:nvSpPr>
          <p:cNvPr id="3" name="Tittel 1">
            <a:extLst>
              <a:ext uri="{FF2B5EF4-FFF2-40B4-BE49-F238E27FC236}">
                <a16:creationId xmlns:a16="http://schemas.microsoft.com/office/drawing/2014/main" id="{9D1F6ADE-3224-46C7-9D8F-7EB4B01F64DA}"/>
              </a:ext>
            </a:extLst>
          </p:cNvPr>
          <p:cNvSpPr txBox="1">
            <a:spLocks/>
          </p:cNvSpPr>
          <p:nvPr userDrawn="1"/>
        </p:nvSpPr>
        <p:spPr>
          <a:xfrm>
            <a:off x="795660" y="1179427"/>
            <a:ext cx="4359018" cy="1200329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nb-NO" sz="4000" dirty="0">
                <a:solidFill>
                  <a:schemeClr val="bg1"/>
                </a:solidFill>
              </a:rPr>
              <a:t>ON</a:t>
            </a:r>
          </a:p>
          <a:p>
            <a:r>
              <a:rPr lang="nb-NO" sz="4000" dirty="0">
                <a:solidFill>
                  <a:schemeClr val="bg1"/>
                </a:solidFill>
              </a:rPr>
              <a:t>TRACK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237B0B-D286-4D89-9C8D-6869A7093039}"/>
              </a:ext>
            </a:extLst>
          </p:cNvPr>
          <p:cNvSpPr txBox="1"/>
          <p:nvPr userDrawn="1"/>
        </p:nvSpPr>
        <p:spPr>
          <a:xfrm>
            <a:off x="821567" y="2379756"/>
            <a:ext cx="2165685" cy="2478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b-NO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Transparent  </a:t>
            </a:r>
            <a:b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nb-NO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Respectful  </a:t>
            </a:r>
            <a:b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nb-NO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Accountable</a:t>
            </a:r>
            <a:b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nb-NO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Challenging  </a:t>
            </a:r>
            <a:b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nb-NO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Knowledgeable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BC9347-24E6-47EC-B2AF-37EE00F94322}"/>
              </a:ext>
            </a:extLst>
          </p:cNvPr>
          <p:cNvSpPr txBox="1"/>
          <p:nvPr userDrawn="1"/>
        </p:nvSpPr>
        <p:spPr>
          <a:xfrm>
            <a:off x="821566" y="684952"/>
            <a:ext cx="2957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000" b="0" dirty="0">
                <a:solidFill>
                  <a:schemeClr val="bg1"/>
                </a:solidFill>
              </a:rPr>
              <a:t>GASSCO</a:t>
            </a:r>
            <a:endParaRPr lang="en-US" sz="3000" dirty="0">
              <a:solidFill>
                <a:schemeClr val="bg1"/>
              </a:solidFill>
            </a:endParaRPr>
          </a:p>
        </p:txBody>
      </p:sp>
      <p:pic>
        <p:nvPicPr>
          <p:cNvPr id="9" name="Picture 8" descr="A picture containing indoor, person, sitting, computer&#10;&#10;Description automatically generated">
            <a:extLst>
              <a:ext uri="{FF2B5EF4-FFF2-40B4-BE49-F238E27FC236}">
                <a16:creationId xmlns:a16="http://schemas.microsoft.com/office/drawing/2014/main" id="{5E422DD2-31FB-4F6D-B599-04138743590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899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73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RACK 2 blue">
    <p:bg>
      <p:bgPr>
        <a:solidFill>
          <a:srgbClr val="002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4F6C0770-62DC-4EF5-AB8F-69FC93810B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640B9A6-D1F5-478D-ADA3-3F17130180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DC826568-E683-4251-8725-25D17CE372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9" name="Picture 8" descr="A picture containing ax, shirt, umbrella&#10;&#10;Description automatically generated">
            <a:extLst>
              <a:ext uri="{FF2B5EF4-FFF2-40B4-BE49-F238E27FC236}">
                <a16:creationId xmlns:a16="http://schemas.microsoft.com/office/drawing/2014/main" id="{9DA0F51F-7832-4903-A44A-DE200E6FE6B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532" y="1343240"/>
            <a:ext cx="4906936" cy="4171519"/>
          </a:xfrm>
          <a:prstGeom prst="rect">
            <a:avLst/>
          </a:prstGeom>
        </p:spPr>
      </p:pic>
      <p:pic>
        <p:nvPicPr>
          <p:cNvPr id="10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58E90639-52DA-4056-B19E-55B22BBC989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pic>
        <p:nvPicPr>
          <p:cNvPr id="11" name="Bilde 12">
            <a:extLst>
              <a:ext uri="{FF2B5EF4-FFF2-40B4-BE49-F238E27FC236}">
                <a16:creationId xmlns:a16="http://schemas.microsoft.com/office/drawing/2014/main" id="{8CE1F3D4-7BA1-4307-B5C3-E5DD97A51F2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000" y="6012000"/>
            <a:ext cx="733353" cy="5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5815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sub 1">
    <p:bg>
      <p:bgPr>
        <a:solidFill>
          <a:srgbClr val="F650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 descr="Et bilde som inneholder fugl, blomst&#10;&#10;Automatisk generert beskrivelse">
            <a:extLst>
              <a:ext uri="{FF2B5EF4-FFF2-40B4-BE49-F238E27FC236}">
                <a16:creationId xmlns:a16="http://schemas.microsoft.com/office/drawing/2014/main" id="{EF60B179-EFEB-B048-BD86-52EBB03427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8" t="39663"/>
          <a:stretch/>
        </p:blipFill>
        <p:spPr>
          <a:xfrm rot="16200000">
            <a:off x="514079" y="3593293"/>
            <a:ext cx="2750628" cy="3778786"/>
          </a:xfrm>
          <a:prstGeom prst="rect">
            <a:avLst/>
          </a:prstGeom>
        </p:spPr>
      </p:pic>
      <p:pic>
        <p:nvPicPr>
          <p:cNvPr id="6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ED62311B-CBFD-460C-A6AE-FA2552E571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sp>
        <p:nvSpPr>
          <p:cNvPr id="3" name="Tittel 1">
            <a:extLst>
              <a:ext uri="{FF2B5EF4-FFF2-40B4-BE49-F238E27FC236}">
                <a16:creationId xmlns:a16="http://schemas.microsoft.com/office/drawing/2014/main" id="{00664FE4-6590-4BB2-8F3A-C684604FDFC4}"/>
              </a:ext>
            </a:extLst>
          </p:cNvPr>
          <p:cNvSpPr txBox="1">
            <a:spLocks/>
          </p:cNvSpPr>
          <p:nvPr userDrawn="1"/>
        </p:nvSpPr>
        <p:spPr>
          <a:xfrm>
            <a:off x="839788" y="1700808"/>
            <a:ext cx="4359018" cy="511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nb-NO" dirty="0">
              <a:solidFill>
                <a:schemeClr val="bg1"/>
              </a:solidFill>
            </a:endParaRPr>
          </a:p>
        </p:txBody>
      </p:sp>
      <p:sp>
        <p:nvSpPr>
          <p:cNvPr id="4" name="Tittel 1">
            <a:extLst>
              <a:ext uri="{FF2B5EF4-FFF2-40B4-BE49-F238E27FC236}">
                <a16:creationId xmlns:a16="http://schemas.microsoft.com/office/drawing/2014/main" id="{F02DBBD3-25C9-43C7-BB76-4242126B8B04}"/>
              </a:ext>
            </a:extLst>
          </p:cNvPr>
          <p:cNvSpPr txBox="1">
            <a:spLocks/>
          </p:cNvSpPr>
          <p:nvPr userDrawn="1"/>
        </p:nvSpPr>
        <p:spPr>
          <a:xfrm>
            <a:off x="795660" y="1179427"/>
            <a:ext cx="4359018" cy="1200329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nb-NO" sz="4000" dirty="0">
                <a:solidFill>
                  <a:schemeClr val="bg1"/>
                </a:solidFill>
              </a:rPr>
              <a:t>ON</a:t>
            </a:r>
          </a:p>
          <a:p>
            <a:r>
              <a:rPr lang="nb-NO" sz="4000" dirty="0">
                <a:solidFill>
                  <a:schemeClr val="bg1"/>
                </a:solidFill>
              </a:rPr>
              <a:t>TRACK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C177FA-9AE3-4C43-BF34-C2199C1238D0}"/>
              </a:ext>
            </a:extLst>
          </p:cNvPr>
          <p:cNvSpPr txBox="1"/>
          <p:nvPr userDrawn="1"/>
        </p:nvSpPr>
        <p:spPr>
          <a:xfrm>
            <a:off x="821567" y="2379756"/>
            <a:ext cx="2165685" cy="2478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b-NO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Transparent  </a:t>
            </a:r>
            <a:b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nb-NO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Respectful  </a:t>
            </a:r>
            <a:b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nb-NO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Accountable</a:t>
            </a:r>
            <a:b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nb-NO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Challenging  </a:t>
            </a:r>
            <a:b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nb-NO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Knowledgeable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013749-13E7-4899-9E34-0B8F4D36F25E}"/>
              </a:ext>
            </a:extLst>
          </p:cNvPr>
          <p:cNvSpPr txBox="1"/>
          <p:nvPr userDrawn="1"/>
        </p:nvSpPr>
        <p:spPr>
          <a:xfrm>
            <a:off x="821566" y="684952"/>
            <a:ext cx="2957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000" b="0" dirty="0">
                <a:solidFill>
                  <a:schemeClr val="bg1"/>
                </a:solidFill>
              </a:rPr>
              <a:t>GASSCO</a:t>
            </a:r>
            <a:endParaRPr lang="en-US" sz="3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erson wearing a uniform&#10;&#10;Description automatically generated">
            <a:extLst>
              <a:ext uri="{FF2B5EF4-FFF2-40B4-BE49-F238E27FC236}">
                <a16:creationId xmlns:a16="http://schemas.microsoft.com/office/drawing/2014/main" id="{7456656C-1A9D-4107-8B68-423900EAB9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201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sub 1">
    <p:bg>
      <p:bgPr>
        <a:solidFill>
          <a:srgbClr val="FCD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 descr="Et bilde som inneholder fugl, blomst&#10;&#10;Automatisk generert beskrivelse">
            <a:extLst>
              <a:ext uri="{FF2B5EF4-FFF2-40B4-BE49-F238E27FC236}">
                <a16:creationId xmlns:a16="http://schemas.microsoft.com/office/drawing/2014/main" id="{7031E9F0-1368-FD4F-9197-CFC78EDD7F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8" t="39663" r="9"/>
          <a:stretch/>
        </p:blipFill>
        <p:spPr>
          <a:xfrm rot="16200000">
            <a:off x="514079" y="3593293"/>
            <a:ext cx="2750628" cy="3778786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FA3E5E3A-C1CB-4214-90D8-4B32D99A3A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ECA45FD0-2B48-4D6E-9EC5-E9688789BA79}"/>
              </a:ext>
            </a:extLst>
          </p:cNvPr>
          <p:cNvSpPr txBox="1">
            <a:spLocks/>
          </p:cNvSpPr>
          <p:nvPr userDrawn="1"/>
        </p:nvSpPr>
        <p:spPr>
          <a:xfrm>
            <a:off x="839788" y="1700808"/>
            <a:ext cx="4359018" cy="511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nb-NO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ittel 1">
            <a:extLst>
              <a:ext uri="{FF2B5EF4-FFF2-40B4-BE49-F238E27FC236}">
                <a16:creationId xmlns:a16="http://schemas.microsoft.com/office/drawing/2014/main" id="{CD0CCB39-8370-4234-B1F1-19B19FF5FAF6}"/>
              </a:ext>
            </a:extLst>
          </p:cNvPr>
          <p:cNvSpPr txBox="1">
            <a:spLocks/>
          </p:cNvSpPr>
          <p:nvPr userDrawn="1"/>
        </p:nvSpPr>
        <p:spPr>
          <a:xfrm>
            <a:off x="795660" y="1179427"/>
            <a:ext cx="4359018" cy="1200329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nb-NO" sz="4000" dirty="0">
                <a:solidFill>
                  <a:schemeClr val="accent1">
                    <a:lumMod val="75000"/>
                  </a:schemeClr>
                </a:solidFill>
              </a:rPr>
              <a:t>ON</a:t>
            </a:r>
          </a:p>
          <a:p>
            <a:r>
              <a:rPr lang="nb-NO" sz="4000" dirty="0">
                <a:solidFill>
                  <a:schemeClr val="accent1">
                    <a:lumMod val="75000"/>
                  </a:schemeClr>
                </a:solidFill>
              </a:rPr>
              <a:t>TRACK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670478-5EAB-4CBC-8FDA-01B06DCA78BF}"/>
              </a:ext>
            </a:extLst>
          </p:cNvPr>
          <p:cNvSpPr txBox="1"/>
          <p:nvPr userDrawn="1"/>
        </p:nvSpPr>
        <p:spPr>
          <a:xfrm>
            <a:off x="821567" y="2379756"/>
            <a:ext cx="2165685" cy="2478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b-NO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Transparent  </a:t>
            </a:r>
            <a:b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nb-NO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Respectful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 </a:t>
            </a:r>
            <a:b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nb-NO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Accountable</a:t>
            </a:r>
            <a:b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nb-NO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Challenging  </a:t>
            </a:r>
            <a:b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nb-NO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</a:t>
            </a:r>
            <a:r>
              <a:rPr kumimoji="0" lang="nb-NO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Knowledgeable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579F3F-287B-4DE1-9C5A-B4A5272E0122}"/>
              </a:ext>
            </a:extLst>
          </p:cNvPr>
          <p:cNvSpPr txBox="1"/>
          <p:nvPr userDrawn="1"/>
        </p:nvSpPr>
        <p:spPr>
          <a:xfrm>
            <a:off x="821566" y="684952"/>
            <a:ext cx="2957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000" b="0" dirty="0">
                <a:solidFill>
                  <a:schemeClr val="accent1">
                    <a:lumMod val="75000"/>
                  </a:schemeClr>
                </a:solidFill>
              </a:rPr>
              <a:t>GASSCO</a:t>
            </a:r>
            <a:endParaRPr lang="en-US" sz="3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Picture 8" descr="A large bridge over a body of water&#10;&#10;Description automatically generated">
            <a:extLst>
              <a:ext uri="{FF2B5EF4-FFF2-40B4-BE49-F238E27FC236}">
                <a16:creationId xmlns:a16="http://schemas.microsoft.com/office/drawing/2014/main" id="{B98B02CB-9A6C-478B-B015-9473F090D7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096" y="0"/>
            <a:ext cx="60899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5852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ilde 16" descr="Et bilde som inneholder fugl, blomst&#10;&#10;Automatisk generert beskrivelse">
            <a:extLst>
              <a:ext uri="{FF2B5EF4-FFF2-40B4-BE49-F238E27FC236}">
                <a16:creationId xmlns:a16="http://schemas.microsoft.com/office/drawing/2014/main" id="{67F8DB26-4FF0-0A45-80DD-D13A9ED044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8" t="39663"/>
          <a:stretch/>
        </p:blipFill>
        <p:spPr>
          <a:xfrm rot="16200000">
            <a:off x="514079" y="3593293"/>
            <a:ext cx="2750628" cy="3778786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DFF51745-D83E-47C1-87C2-8062578403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97798CC-FA55-481D-A8F0-15A761CB5A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0209A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3652EF0-7BD9-49A2-96EC-F77B5C3A84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rgbClr val="00209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7146421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EAEBFE1-3CCC-BA46-ACC1-BA0EAEEC66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6484" r="7768"/>
          <a:stretch/>
        </p:blipFill>
        <p:spPr>
          <a:xfrm rot="10800000">
            <a:off x="-1" y="4992625"/>
            <a:ext cx="4770633" cy="1865373"/>
          </a:xfrm>
          <a:prstGeom prst="rect">
            <a:avLst/>
          </a:prstGeom>
          <a:ln>
            <a:noFill/>
          </a:ln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F653D2E8-4F9F-4C6F-A220-56CB9447E2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F5AF3F3-06E9-4DC1-B217-C2F58A6090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0209A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CFF7DEC-87A1-4D83-8391-AB0A6C2556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rgbClr val="00209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1666966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>
            <a:extLst>
              <a:ext uri="{FF2B5EF4-FFF2-40B4-BE49-F238E27FC236}">
                <a16:creationId xmlns:a16="http://schemas.microsoft.com/office/drawing/2014/main" id="{504060E8-E269-47DC-846A-F43F048375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5F71F26-9F49-42B6-A4C0-82FB8DE45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0209A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2785B55-3067-429D-8BA0-011A06B61C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rgbClr val="00209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 dirty="0"/>
              <a:t>Click to edit</a:t>
            </a:r>
          </a:p>
        </p:txBody>
      </p:sp>
      <p:pic>
        <p:nvPicPr>
          <p:cNvPr id="14" name="Bilde 13" descr="Et bilde som inneholder fugl, blomst&#10;&#10;Automatisk generert beskrivelse">
            <a:extLst>
              <a:ext uri="{FF2B5EF4-FFF2-40B4-BE49-F238E27FC236}">
                <a16:creationId xmlns:a16="http://schemas.microsoft.com/office/drawing/2014/main" id="{FC6B9CE8-7932-E445-9A83-D6460A5572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2" r="-5" b="39368"/>
          <a:stretch/>
        </p:blipFill>
        <p:spPr>
          <a:xfrm rot="16200000">
            <a:off x="5248196" y="-85805"/>
            <a:ext cx="6858000" cy="702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049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>
            <a:extLst>
              <a:ext uri="{FF2B5EF4-FFF2-40B4-BE49-F238E27FC236}">
                <a16:creationId xmlns:a16="http://schemas.microsoft.com/office/drawing/2014/main" id="{8302626A-E131-4D9C-A2BF-93A85EB14C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B6A73306-0C20-4358-B623-DB51FA30F42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72200" y="3750091"/>
            <a:ext cx="5183188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rgbClr val="00209A"/>
                </a:solidFill>
              </a:defRPr>
            </a:lvl1pPr>
            <a:lvl2pPr>
              <a:defRPr sz="1400">
                <a:solidFill>
                  <a:srgbClr val="00209A"/>
                </a:solidFill>
              </a:defRPr>
            </a:lvl2pPr>
            <a:lvl3pPr>
              <a:defRPr sz="1200">
                <a:solidFill>
                  <a:srgbClr val="00209A"/>
                </a:solidFill>
              </a:defRPr>
            </a:lvl3pPr>
            <a:lvl4pPr>
              <a:defRPr sz="1100">
                <a:solidFill>
                  <a:srgbClr val="00209A"/>
                </a:solidFill>
              </a:defRPr>
            </a:lvl4pPr>
            <a:lvl5pPr>
              <a:defRPr sz="1100">
                <a:solidFill>
                  <a:srgbClr val="00209A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AA7BC579-D865-4B73-AA30-FE03E81985C5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39788" y="3750091"/>
            <a:ext cx="5157787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rgbClr val="00209A"/>
                </a:solidFill>
              </a:defRPr>
            </a:lvl1pPr>
            <a:lvl2pPr>
              <a:defRPr sz="1400">
                <a:solidFill>
                  <a:srgbClr val="00209A"/>
                </a:solidFill>
              </a:defRPr>
            </a:lvl2pPr>
            <a:lvl3pPr>
              <a:defRPr sz="1200">
                <a:solidFill>
                  <a:srgbClr val="00209A"/>
                </a:solidFill>
              </a:defRPr>
            </a:lvl3pPr>
            <a:lvl4pPr>
              <a:defRPr sz="1100">
                <a:solidFill>
                  <a:srgbClr val="00209A"/>
                </a:solidFill>
              </a:defRPr>
            </a:lvl4pPr>
            <a:lvl5pPr>
              <a:defRPr sz="1100">
                <a:solidFill>
                  <a:srgbClr val="00209A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B6E88F7-CA0D-4992-822A-5B7DFCE2E6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0209A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B91242F7-C56F-4573-AB03-720B86DB5D3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1353600"/>
            <a:ext cx="5183188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rgbClr val="00209A"/>
                </a:solidFill>
              </a:defRPr>
            </a:lvl1pPr>
            <a:lvl2pPr>
              <a:defRPr sz="1400">
                <a:solidFill>
                  <a:srgbClr val="00209A"/>
                </a:solidFill>
              </a:defRPr>
            </a:lvl2pPr>
            <a:lvl3pPr>
              <a:defRPr sz="1200">
                <a:solidFill>
                  <a:srgbClr val="00209A"/>
                </a:solidFill>
              </a:defRPr>
            </a:lvl3pPr>
            <a:lvl4pPr>
              <a:defRPr sz="1100">
                <a:solidFill>
                  <a:srgbClr val="00209A"/>
                </a:solidFill>
              </a:defRPr>
            </a:lvl4pPr>
            <a:lvl5pPr>
              <a:defRPr sz="1100">
                <a:solidFill>
                  <a:srgbClr val="00209A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02C9307-F428-4566-807E-00EDB6DB68E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1353600"/>
            <a:ext cx="5157787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rgbClr val="00209A"/>
                </a:solidFill>
              </a:defRPr>
            </a:lvl1pPr>
            <a:lvl2pPr>
              <a:defRPr sz="1400">
                <a:solidFill>
                  <a:srgbClr val="00209A"/>
                </a:solidFill>
              </a:defRPr>
            </a:lvl2pPr>
            <a:lvl3pPr>
              <a:defRPr sz="1200">
                <a:solidFill>
                  <a:srgbClr val="00209A"/>
                </a:solidFill>
              </a:defRPr>
            </a:lvl3pPr>
            <a:lvl4pPr>
              <a:defRPr sz="1100">
                <a:solidFill>
                  <a:srgbClr val="00209A"/>
                </a:solidFill>
              </a:defRPr>
            </a:lvl4pPr>
            <a:lvl5pPr>
              <a:defRPr sz="1100">
                <a:solidFill>
                  <a:srgbClr val="00209A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23463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title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6FF2E1B-8791-436F-8982-761DA1CA6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0209A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4" name="Bilde 9">
            <a:extLst>
              <a:ext uri="{FF2B5EF4-FFF2-40B4-BE49-F238E27FC236}">
                <a16:creationId xmlns:a16="http://schemas.microsoft.com/office/drawing/2014/main" id="{1AE5ED0A-08F5-4AA2-BE87-9F9DF3976B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865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White with title and log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98B1CBE3-7F48-4349-80E8-3383E19864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0700" y="1376075"/>
            <a:ext cx="4850600" cy="4120156"/>
          </a:xfrm>
          <a:prstGeom prst="rect">
            <a:avLst/>
          </a:prstGeo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C198F70F-56ED-4BC5-9F92-2A48D7E705CE}"/>
              </a:ext>
            </a:extLst>
          </p:cNvPr>
          <p:cNvSpPr txBox="1"/>
          <p:nvPr userDrawn="1"/>
        </p:nvSpPr>
        <p:spPr>
          <a:xfrm>
            <a:off x="11064873" y="5829399"/>
            <a:ext cx="91563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00209A"/>
                </a:solidFill>
              </a:rPr>
              <a:t>T</a:t>
            </a:r>
            <a:r>
              <a:rPr lang="en-US" sz="800" dirty="0">
                <a:solidFill>
                  <a:srgbClr val="00209A"/>
                </a:solidFill>
              </a:rPr>
              <a:t>ransparent</a:t>
            </a:r>
          </a:p>
          <a:p>
            <a:r>
              <a:rPr lang="en-US" sz="1000" b="1" dirty="0">
                <a:solidFill>
                  <a:srgbClr val="00209A"/>
                </a:solidFill>
              </a:rPr>
              <a:t>R</a:t>
            </a:r>
            <a:r>
              <a:rPr lang="en-US" sz="800" dirty="0">
                <a:solidFill>
                  <a:srgbClr val="00209A"/>
                </a:solidFill>
              </a:rPr>
              <a:t>espectful</a:t>
            </a:r>
          </a:p>
          <a:p>
            <a:r>
              <a:rPr lang="en-US" sz="1000" b="1" dirty="0">
                <a:solidFill>
                  <a:srgbClr val="00209A"/>
                </a:solidFill>
              </a:rPr>
              <a:t>A</a:t>
            </a:r>
            <a:r>
              <a:rPr lang="en-US" sz="800" dirty="0">
                <a:solidFill>
                  <a:srgbClr val="00209A"/>
                </a:solidFill>
              </a:rPr>
              <a:t>ccountable</a:t>
            </a:r>
          </a:p>
          <a:p>
            <a:r>
              <a:rPr lang="en-US" sz="1000" b="1" dirty="0">
                <a:solidFill>
                  <a:srgbClr val="00209A"/>
                </a:solidFill>
              </a:rPr>
              <a:t>C</a:t>
            </a:r>
            <a:r>
              <a:rPr lang="en-US" sz="800" dirty="0">
                <a:solidFill>
                  <a:srgbClr val="00209A"/>
                </a:solidFill>
              </a:rPr>
              <a:t>hallenging</a:t>
            </a:r>
          </a:p>
          <a:p>
            <a:r>
              <a:rPr lang="en-US" sz="1000" b="1" dirty="0">
                <a:solidFill>
                  <a:srgbClr val="00209A"/>
                </a:solidFill>
              </a:rPr>
              <a:t>K</a:t>
            </a:r>
            <a:r>
              <a:rPr lang="en-US" sz="800" dirty="0">
                <a:solidFill>
                  <a:srgbClr val="00209A"/>
                </a:solidFill>
              </a:rPr>
              <a:t>nowledgeable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70FE1-3BD6-40B4-8579-07DC59734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000" y="1543289"/>
            <a:ext cx="10764000" cy="1080000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GB" sz="2600" b="1">
                <a:solidFill>
                  <a:srgbClr val="00209A"/>
                </a:solidFill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pic>
        <p:nvPicPr>
          <p:cNvPr id="6" name="Bilde 9">
            <a:extLst>
              <a:ext uri="{FF2B5EF4-FFF2-40B4-BE49-F238E27FC236}">
                <a16:creationId xmlns:a16="http://schemas.microsoft.com/office/drawing/2014/main" id="{DFD4BE33-00BA-486C-85DA-DCCE3F7D58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049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a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>
            <a:extLst>
              <a:ext uri="{FF2B5EF4-FFF2-40B4-BE49-F238E27FC236}">
                <a16:creationId xmlns:a16="http://schemas.microsoft.com/office/drawing/2014/main" id="{504060E8-E269-47DC-846A-F43F048375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  <p:pic>
        <p:nvPicPr>
          <p:cNvPr id="14" name="Bilde 13" descr="Et bilde som inneholder fugl, blomst&#10;&#10;Automatisk generert beskrivelse">
            <a:extLst>
              <a:ext uri="{FF2B5EF4-FFF2-40B4-BE49-F238E27FC236}">
                <a16:creationId xmlns:a16="http://schemas.microsoft.com/office/drawing/2014/main" id="{FC6B9CE8-7932-E445-9A83-D6460A5572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2" r="-5" b="39368"/>
          <a:stretch/>
        </p:blipFill>
        <p:spPr>
          <a:xfrm rot="16200000">
            <a:off x="5248196" y="-85805"/>
            <a:ext cx="6858000" cy="70296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C94FE2-8E40-4A5A-BAE8-32BA292A3D06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839788" y="1415842"/>
            <a:ext cx="2034723" cy="3140664"/>
          </a:xfrm>
          <a:prstGeom prst="rect">
            <a:avLst/>
          </a:prstGeom>
          <a:solidFill>
            <a:srgbClr val="00209A"/>
          </a:solidFill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6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+mn-cs"/>
              </a:rPr>
              <a:t>Background/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6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+mn-cs"/>
              </a:rPr>
              <a:t>Purpose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DF9743-7A01-41B0-BEE7-8EB36516749A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3022248" y="4626561"/>
            <a:ext cx="8332413" cy="669895"/>
          </a:xfrm>
          <a:prstGeom prst="rect">
            <a:avLst/>
          </a:prstGeom>
          <a:noFill/>
          <a:ln w="9525">
            <a:solidFill>
              <a:srgbClr val="C9DFF6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67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Verdana" panose="020B0604030504040204" pitchFamily="34" charset="0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40D96E-768E-45CE-9ACB-1F13B844170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3023468" y="5364747"/>
            <a:ext cx="8332777" cy="668555"/>
          </a:xfrm>
          <a:prstGeom prst="rect">
            <a:avLst/>
          </a:prstGeom>
          <a:noFill/>
          <a:ln w="9525">
            <a:solidFill>
              <a:srgbClr val="C9DFF6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67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Verdana" panose="020B0604030504040204" pitchFamily="34" charset="0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7C7A4C-B0A7-4FE7-9398-87EBD850D0D3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839415" y="4628351"/>
            <a:ext cx="2034723" cy="669895"/>
          </a:xfrm>
          <a:prstGeom prst="rect">
            <a:avLst/>
          </a:prstGeom>
          <a:solidFill>
            <a:srgbClr val="00209A"/>
          </a:solidFill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6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+mn-cs"/>
              </a:rPr>
              <a:t>Recommendation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4D04A8-30C0-41D7-A67A-E0BFED5C219B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839788" y="5366511"/>
            <a:ext cx="2034723" cy="669895"/>
          </a:xfrm>
          <a:prstGeom prst="rect">
            <a:avLst/>
          </a:prstGeom>
          <a:solidFill>
            <a:srgbClr val="00209A"/>
          </a:solidFill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6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+mn-cs"/>
              </a:rPr>
              <a:t>Specify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6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+mn-cs"/>
              </a:rPr>
              <a:t>contribution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07D923-1047-47BB-95D9-9BBE953EFBCD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3022621" y="1414332"/>
            <a:ext cx="8332777" cy="3142174"/>
          </a:xfrm>
          <a:prstGeom prst="rect">
            <a:avLst/>
          </a:prstGeom>
          <a:noFill/>
          <a:ln w="9525">
            <a:solidFill>
              <a:srgbClr val="C9DFF6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67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Verdana" panose="020B0604030504040204" pitchFamily="34" charset="0"/>
              <a:cs typeface="+mn-cs"/>
            </a:endParaRP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1C27B7A7-74D0-4568-9E6F-C4B163734C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22249" y="1415841"/>
            <a:ext cx="8333140" cy="3140664"/>
          </a:xfrm>
          <a:prstGeom prst="rect">
            <a:avLst/>
          </a:prstGeom>
          <a:ln>
            <a:solidFill>
              <a:srgbClr val="00209A"/>
            </a:solidFill>
          </a:ln>
        </p:spPr>
        <p:txBody>
          <a:bodyPr anchor="ctr"/>
          <a:lstStyle>
            <a:lvl1pPr>
              <a:defRPr sz="1467" b="0">
                <a:solidFill>
                  <a:srgbClr val="00209A"/>
                </a:solidFill>
                <a:latin typeface="+mn-lt"/>
              </a:defRPr>
            </a:lvl1pPr>
            <a:lvl2pPr>
              <a:buClrTx/>
              <a:defRPr sz="1333">
                <a:solidFill>
                  <a:srgbClr val="00209A"/>
                </a:solidFill>
                <a:latin typeface="+mn-lt"/>
              </a:defRPr>
            </a:lvl2pPr>
            <a:lvl3pPr>
              <a:defRPr sz="1200">
                <a:solidFill>
                  <a:srgbClr val="00209A"/>
                </a:solidFill>
                <a:latin typeface="+mn-lt"/>
              </a:defRPr>
            </a:lvl3pPr>
            <a:lvl4pPr>
              <a:defRPr sz="1067">
                <a:solidFill>
                  <a:srgbClr val="00209A"/>
                </a:solidFill>
                <a:latin typeface="+mn-lt"/>
              </a:defRPr>
            </a:lvl4pPr>
            <a:lvl5pPr>
              <a:defRPr sz="933">
                <a:solidFill>
                  <a:srgbClr val="00209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58D2AF7-2360-4F3B-89FA-AD9952B1E6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22248" y="4626561"/>
            <a:ext cx="8332777" cy="669895"/>
          </a:xfrm>
          <a:prstGeom prst="rect">
            <a:avLst/>
          </a:prstGeom>
          <a:ln>
            <a:solidFill>
              <a:srgbClr val="00209A"/>
            </a:solidFill>
          </a:ln>
        </p:spPr>
        <p:txBody>
          <a:bodyPr anchor="ctr"/>
          <a:lstStyle>
            <a:lvl1pPr>
              <a:defRPr sz="1467" b="0">
                <a:solidFill>
                  <a:srgbClr val="00209A"/>
                </a:solidFill>
                <a:latin typeface="+mn-lt"/>
              </a:defRPr>
            </a:lvl1pPr>
            <a:lvl2pPr>
              <a:buClrTx/>
              <a:defRPr sz="1333">
                <a:latin typeface="+mn-lt"/>
              </a:defRPr>
            </a:lvl2pPr>
            <a:lvl3pPr>
              <a:defRPr sz="1200">
                <a:latin typeface="+mn-lt"/>
              </a:defRPr>
            </a:lvl3pPr>
            <a:lvl4pPr marL="455989" indent="0">
              <a:buNone/>
              <a:defRPr sz="1067"/>
            </a:lvl4pPr>
            <a:lvl5pPr marL="695983" indent="0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D1731C41-7A7E-4C7A-8957-E6D69AD201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22622" y="5366511"/>
            <a:ext cx="8333140" cy="668300"/>
          </a:xfrm>
          <a:prstGeom prst="rect">
            <a:avLst/>
          </a:prstGeom>
          <a:ln>
            <a:solidFill>
              <a:srgbClr val="00209A"/>
            </a:solidFill>
          </a:ln>
        </p:spPr>
        <p:txBody>
          <a:bodyPr anchor="ctr"/>
          <a:lstStyle>
            <a:lvl1pPr>
              <a:defRPr sz="1467" b="0">
                <a:solidFill>
                  <a:srgbClr val="00209A"/>
                </a:solidFill>
                <a:latin typeface="+mn-lt"/>
              </a:defRPr>
            </a:lvl1pPr>
            <a:lvl2pPr>
              <a:buClrTx/>
              <a:defRPr sz="1333">
                <a:latin typeface="+mn-lt"/>
              </a:defRPr>
            </a:lvl2pPr>
            <a:lvl3pPr>
              <a:defRPr sz="1200">
                <a:latin typeface="+mn-lt"/>
              </a:defRPr>
            </a:lvl3pPr>
            <a:lvl4pPr>
              <a:defRPr sz="1067"/>
            </a:lvl4pPr>
            <a:lvl5pPr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431C03-E6E0-45C0-A1A1-622BA6A047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0209A"/>
                </a:solidFill>
                <a:latin typeface="+mn-lt"/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1252471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1579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ACK 2 blue">
    <p:bg>
      <p:bgPr>
        <a:solidFill>
          <a:srgbClr val="002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5FE8F641-E977-46CC-A193-2A1389D18D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640B9A6-D1F5-478D-ADA3-3F17130180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DC826568-E683-4251-8725-25D17CE372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9" name="Picture 8" descr="A picture containing ax, shirt, umbrella&#10;&#10;Description automatically generated">
            <a:extLst>
              <a:ext uri="{FF2B5EF4-FFF2-40B4-BE49-F238E27FC236}">
                <a16:creationId xmlns:a16="http://schemas.microsoft.com/office/drawing/2014/main" id="{9DA0F51F-7832-4903-A44A-DE200E6FE6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532" y="1343240"/>
            <a:ext cx="4906936" cy="4171519"/>
          </a:xfrm>
          <a:prstGeom prst="rect">
            <a:avLst/>
          </a:prstGeom>
        </p:spPr>
      </p:pic>
      <p:pic>
        <p:nvPicPr>
          <p:cNvPr id="8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B1A96AC9-373D-45DC-A079-FCB6F2D7426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pic>
        <p:nvPicPr>
          <p:cNvPr id="10" name="Bilde 12">
            <a:extLst>
              <a:ext uri="{FF2B5EF4-FFF2-40B4-BE49-F238E27FC236}">
                <a16:creationId xmlns:a16="http://schemas.microsoft.com/office/drawing/2014/main" id="{5BADBCD3-7C08-4019-AE0E-F872D6F7306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000" y="6012000"/>
            <a:ext cx="733353" cy="5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0452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11752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9">
            <a:extLst>
              <a:ext uri="{FF2B5EF4-FFF2-40B4-BE49-F238E27FC236}">
                <a16:creationId xmlns:a16="http://schemas.microsoft.com/office/drawing/2014/main" id="{63FA86C5-62EC-4AE7-8A9B-BE5113016B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0092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ck with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94C24C2B-CEAA-4061-9B96-5C73C59690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7122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with title and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DE6ED001-ED02-4EDB-984A-0D98C4522D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4BE1B3A-3CC1-485C-A374-B39C3EB2DC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5950310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1">
    <p:bg>
      <p:bgPr>
        <a:solidFill>
          <a:srgbClr val="1C6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e 10" descr="Et bilde som inneholder fugl, blomst&#10;&#10;Automatisk generert beskrivelse">
            <a:extLst>
              <a:ext uri="{FF2B5EF4-FFF2-40B4-BE49-F238E27FC236}">
                <a16:creationId xmlns:a16="http://schemas.microsoft.com/office/drawing/2014/main" id="{2983C2F4-6BA0-AA4D-AD30-C9B69C9286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8" t="39663" r="9"/>
          <a:stretch/>
        </p:blipFill>
        <p:spPr>
          <a:xfrm rot="16200000">
            <a:off x="514079" y="3593293"/>
            <a:ext cx="2750628" cy="3778786"/>
          </a:xfrm>
          <a:prstGeom prst="rect">
            <a:avLst/>
          </a:prstGeom>
        </p:spPr>
      </p:pic>
      <p:pic>
        <p:nvPicPr>
          <p:cNvPr id="12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AEB7943B-65BF-4418-AD0D-A9C65EE75C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F6C73C1-9A35-4223-B908-8AEAC03E7E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790CE1C-73E3-46D4-8A2B-0AA6F43405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8159444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2">
    <p:bg>
      <p:bgPr>
        <a:solidFill>
          <a:srgbClr val="1C6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77D19F56-7F5A-4348-809D-7004C9B832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6484" r="7768"/>
          <a:stretch/>
        </p:blipFill>
        <p:spPr>
          <a:xfrm rot="10800000">
            <a:off x="-1" y="4992625"/>
            <a:ext cx="4770633" cy="1865373"/>
          </a:xfrm>
          <a:prstGeom prst="rect">
            <a:avLst/>
          </a:prstGeom>
          <a:ln>
            <a:noFill/>
          </a:ln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F44F735-6CBA-4440-84FD-0817208E0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D9CDA44-32A8-4318-9DF0-87BDD86EF2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 dirty="0"/>
              <a:t>Click to edit</a:t>
            </a:r>
          </a:p>
        </p:txBody>
      </p:sp>
      <p:pic>
        <p:nvPicPr>
          <p:cNvPr id="6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7E7F4505-26DF-4F28-BA91-3065E965A1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791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3">
    <p:bg>
      <p:bgPr>
        <a:solidFill>
          <a:srgbClr val="1C6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7C6386D-39CC-487C-8061-456BF55611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E6F1B93-3464-4CC3-9CFB-60E1071B62B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 dirty="0"/>
              <a:t>Click to edit</a:t>
            </a:r>
          </a:p>
        </p:txBody>
      </p:sp>
      <p:pic>
        <p:nvPicPr>
          <p:cNvPr id="7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CBAED447-2D6E-446F-8070-27E0B0D712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pic>
        <p:nvPicPr>
          <p:cNvPr id="11" name="Bilde 10" descr="Et bilde som inneholder fugl, blomst&#10;&#10;Automatisk generert beskrivelse">
            <a:extLst>
              <a:ext uri="{FF2B5EF4-FFF2-40B4-BE49-F238E27FC236}">
                <a16:creationId xmlns:a16="http://schemas.microsoft.com/office/drawing/2014/main" id="{4F94DFF4-6EFF-0148-A94E-21FDC80DF8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2" r="-5" b="39368"/>
          <a:stretch/>
        </p:blipFill>
        <p:spPr>
          <a:xfrm rot="16200000">
            <a:off x="5248196" y="-85805"/>
            <a:ext cx="6858000" cy="702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089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bg>
      <p:bgPr>
        <a:solidFill>
          <a:srgbClr val="1C6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61A4CAC-D0E4-474F-AE05-D86D0871462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72200" y="3750091"/>
            <a:ext cx="5183188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F0538D5-4469-46DD-9571-E607E8DB91C7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39788" y="3750091"/>
            <a:ext cx="5157787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CB47FD-7F26-49C8-B8F3-EBB165B916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DFAD1254-B771-4EA1-8242-B7EFD4481B7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1353600"/>
            <a:ext cx="5183188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E56F866-D352-43DC-B7A9-62D32E2A06E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1353600"/>
            <a:ext cx="5157787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C2653DFC-7E6D-4526-99AB-626A8C9111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253" y="6183087"/>
            <a:ext cx="1447812" cy="2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812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with title and logo">
    <p:bg>
      <p:bgPr>
        <a:solidFill>
          <a:srgbClr val="1C6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7F7D724-7EAD-4B67-9C8B-945E3F9644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5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B7AB0B11-6DEF-40D6-AC69-4F5A6A01A1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003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inish/Pause">
    <p:bg>
      <p:bgPr>
        <a:solidFill>
          <a:srgbClr val="1C6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70FE1-3BD6-40B4-8579-07DC59734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000" y="1543289"/>
            <a:ext cx="10764000" cy="1080000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GB"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grpSp>
        <p:nvGrpSpPr>
          <p:cNvPr id="6" name="Gruppe 5">
            <a:extLst>
              <a:ext uri="{FF2B5EF4-FFF2-40B4-BE49-F238E27FC236}">
                <a16:creationId xmlns:a16="http://schemas.microsoft.com/office/drawing/2014/main" id="{4F972562-5172-4998-A7BB-0839D4811318}"/>
              </a:ext>
            </a:extLst>
          </p:cNvPr>
          <p:cNvGrpSpPr/>
          <p:nvPr userDrawn="1"/>
        </p:nvGrpSpPr>
        <p:grpSpPr>
          <a:xfrm>
            <a:off x="3667432" y="1366146"/>
            <a:ext cx="4857136" cy="4125709"/>
            <a:chOff x="3667432" y="1374497"/>
            <a:chExt cx="4857136" cy="4125709"/>
          </a:xfrm>
        </p:grpSpPr>
        <p:pic>
          <p:nvPicPr>
            <p:cNvPr id="8" name="Bilde 7" descr="Et bilde som inneholder øks&#10;&#10;Automatisk generert beskrivelse">
              <a:extLst>
                <a:ext uri="{FF2B5EF4-FFF2-40B4-BE49-F238E27FC236}">
                  <a16:creationId xmlns:a16="http://schemas.microsoft.com/office/drawing/2014/main" id="{34426EB4-B4A1-425E-B9B3-91E7B56B6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67432" y="1374497"/>
              <a:ext cx="4857136" cy="4125709"/>
            </a:xfrm>
            <a:prstGeom prst="rect">
              <a:avLst/>
            </a:prstGeom>
          </p:spPr>
        </p:pic>
        <p:pic>
          <p:nvPicPr>
            <p:cNvPr id="9" name="Bilde 8">
              <a:extLst>
                <a:ext uri="{FF2B5EF4-FFF2-40B4-BE49-F238E27FC236}">
                  <a16:creationId xmlns:a16="http://schemas.microsoft.com/office/drawing/2014/main" id="{C9F64289-C340-4A2C-BC3C-C965FA27D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alphaModFix amt="3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0700" y="1376075"/>
              <a:ext cx="4850600" cy="4120156"/>
            </a:xfrm>
            <a:prstGeom prst="rect">
              <a:avLst/>
            </a:prstGeom>
          </p:spPr>
        </p:pic>
      </p:grpSp>
      <p:sp>
        <p:nvSpPr>
          <p:cNvPr id="7" name="TextBox 2">
            <a:extLst>
              <a:ext uri="{FF2B5EF4-FFF2-40B4-BE49-F238E27FC236}">
                <a16:creationId xmlns:a16="http://schemas.microsoft.com/office/drawing/2014/main" id="{C198F70F-56ED-4BC5-9F92-2A48D7E705CE}"/>
              </a:ext>
            </a:extLst>
          </p:cNvPr>
          <p:cNvSpPr txBox="1"/>
          <p:nvPr userDrawn="1"/>
        </p:nvSpPr>
        <p:spPr>
          <a:xfrm>
            <a:off x="11064873" y="5829399"/>
            <a:ext cx="91563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T</a:t>
            </a:r>
            <a:r>
              <a:rPr lang="en-US" sz="800" dirty="0">
                <a:solidFill>
                  <a:schemeClr val="bg1"/>
                </a:solidFill>
              </a:rPr>
              <a:t>ransparent</a:t>
            </a:r>
          </a:p>
          <a:p>
            <a:r>
              <a:rPr lang="en-US" sz="1000" b="1" dirty="0">
                <a:solidFill>
                  <a:schemeClr val="bg1"/>
                </a:solidFill>
              </a:rPr>
              <a:t>R</a:t>
            </a:r>
            <a:r>
              <a:rPr lang="en-US" sz="800" dirty="0">
                <a:solidFill>
                  <a:schemeClr val="bg1"/>
                </a:solidFill>
              </a:rPr>
              <a:t>espectful</a:t>
            </a:r>
          </a:p>
          <a:p>
            <a:r>
              <a:rPr lang="en-US" sz="1000" b="1" dirty="0">
                <a:solidFill>
                  <a:schemeClr val="bg1"/>
                </a:solidFill>
              </a:rPr>
              <a:t>A</a:t>
            </a:r>
            <a:r>
              <a:rPr lang="en-US" sz="800" dirty="0">
                <a:solidFill>
                  <a:schemeClr val="bg1"/>
                </a:solidFill>
              </a:rPr>
              <a:t>ccountable</a:t>
            </a:r>
          </a:p>
          <a:p>
            <a:r>
              <a:rPr lang="en-US" sz="1000" b="1" dirty="0">
                <a:solidFill>
                  <a:schemeClr val="bg1"/>
                </a:solidFill>
              </a:rPr>
              <a:t>C</a:t>
            </a:r>
            <a:r>
              <a:rPr lang="en-US" sz="800" dirty="0">
                <a:solidFill>
                  <a:schemeClr val="bg1"/>
                </a:solidFill>
              </a:rPr>
              <a:t>hallenging</a:t>
            </a:r>
          </a:p>
          <a:p>
            <a:r>
              <a:rPr lang="en-US" sz="1000" b="1" dirty="0">
                <a:solidFill>
                  <a:schemeClr val="bg1"/>
                </a:solidFill>
              </a:rPr>
              <a:t>K</a:t>
            </a:r>
            <a:r>
              <a:rPr lang="en-US" sz="800" dirty="0">
                <a:solidFill>
                  <a:schemeClr val="bg1"/>
                </a:solidFill>
              </a:rPr>
              <a:t>nowledgeable</a:t>
            </a:r>
          </a:p>
        </p:txBody>
      </p:sp>
      <p:pic>
        <p:nvPicPr>
          <p:cNvPr id="11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0A97AC3E-63ED-4773-9BE6-3879FF9FF90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37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K 2 blue">
    <p:bg>
      <p:bgPr>
        <a:solidFill>
          <a:srgbClr val="002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seball, person, grass, player&#10;&#10;Description automatically generated">
            <a:extLst>
              <a:ext uri="{FF2B5EF4-FFF2-40B4-BE49-F238E27FC236}">
                <a16:creationId xmlns:a16="http://schemas.microsoft.com/office/drawing/2014/main" id="{0599E93B-008B-419F-8075-404E796C2C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640B9A6-D1F5-478D-ADA3-3F17130180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DC826568-E683-4251-8725-25D17CE372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9" name="Picture 8" descr="A picture containing ax, shirt, umbrella&#10;&#10;Description automatically generated">
            <a:extLst>
              <a:ext uri="{FF2B5EF4-FFF2-40B4-BE49-F238E27FC236}">
                <a16:creationId xmlns:a16="http://schemas.microsoft.com/office/drawing/2014/main" id="{9DA0F51F-7832-4903-A44A-DE200E6FE6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532" y="1343240"/>
            <a:ext cx="4906936" cy="4171519"/>
          </a:xfrm>
          <a:prstGeom prst="rect">
            <a:avLst/>
          </a:prstGeom>
        </p:spPr>
      </p:pic>
      <p:pic>
        <p:nvPicPr>
          <p:cNvPr id="8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EC9DBBA0-98DE-46DE-91A6-24F7280302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pic>
        <p:nvPicPr>
          <p:cNvPr id="10" name="Bilde 12">
            <a:extLst>
              <a:ext uri="{FF2B5EF4-FFF2-40B4-BE49-F238E27FC236}">
                <a16:creationId xmlns:a16="http://schemas.microsoft.com/office/drawing/2014/main" id="{0CFAD570-188F-4CC2-8003-2FAEE727805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000" y="6012000"/>
            <a:ext cx="733353" cy="5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19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1">
    <p:bg>
      <p:bgPr>
        <a:solidFill>
          <a:srgbClr val="002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 descr="Et bilde som inneholder fugl, blomst&#10;&#10;Automatisk generert beskrivelse">
            <a:extLst>
              <a:ext uri="{FF2B5EF4-FFF2-40B4-BE49-F238E27FC236}">
                <a16:creationId xmlns:a16="http://schemas.microsoft.com/office/drawing/2014/main" id="{0A66B14C-2713-B149-8C32-E0BD1414AB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8" t="39663"/>
          <a:stretch/>
        </p:blipFill>
        <p:spPr>
          <a:xfrm rot="16200000">
            <a:off x="514079" y="3593293"/>
            <a:ext cx="2750628" cy="377878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73E4A6C2-0359-4854-9355-778267CBE59B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29B72B5-92FF-4C7E-A2FC-89884EF893C4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 dirty="0"/>
              <a:t>Click to edit</a:t>
            </a:r>
          </a:p>
        </p:txBody>
      </p:sp>
      <p:pic>
        <p:nvPicPr>
          <p:cNvPr id="6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FB5FBC21-CDB5-4801-B2ED-D9C33A3C57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7349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2">
    <p:bg>
      <p:bgPr>
        <a:solidFill>
          <a:srgbClr val="002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0268504C-71F0-3140-969B-ACFFD8917D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6484" r="7768"/>
          <a:stretch/>
        </p:blipFill>
        <p:spPr>
          <a:xfrm rot="10800000">
            <a:off x="-1" y="4992625"/>
            <a:ext cx="4770633" cy="1865373"/>
          </a:xfrm>
          <a:prstGeom prst="rect">
            <a:avLst/>
          </a:prstGeom>
          <a:ln>
            <a:noFill/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730407A-B7D0-45BA-90D9-C2EDAC6F76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B8E7833-BDDD-4188-96E8-99345400BD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 dirty="0"/>
              <a:t>Click to edit</a:t>
            </a:r>
          </a:p>
        </p:txBody>
      </p:sp>
      <p:pic>
        <p:nvPicPr>
          <p:cNvPr id="9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A9C36C4D-E738-451F-A95F-B7FB52B550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4909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3">
    <p:bg>
      <p:bgPr>
        <a:solidFill>
          <a:srgbClr val="002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1E404DB-2D6A-4421-BEBD-34A62157D6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84A74CB-6ABA-4B2D-AA4A-FAC1AA03ED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 dirty="0"/>
              <a:t>Click to edit</a:t>
            </a:r>
          </a:p>
        </p:txBody>
      </p:sp>
      <p:pic>
        <p:nvPicPr>
          <p:cNvPr id="6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42801778-6153-4E41-9E66-0B9C219F92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pic>
        <p:nvPicPr>
          <p:cNvPr id="14" name="Bilde 13" descr="Et bilde som inneholder fugl, blomst&#10;&#10;Automatisk generert beskrivelse">
            <a:extLst>
              <a:ext uri="{FF2B5EF4-FFF2-40B4-BE49-F238E27FC236}">
                <a16:creationId xmlns:a16="http://schemas.microsoft.com/office/drawing/2014/main" id="{55AA5F67-EEE9-5140-AEF5-0963831D14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4" b="39368"/>
          <a:stretch/>
        </p:blipFill>
        <p:spPr>
          <a:xfrm rot="16200000">
            <a:off x="5248196" y="-85805"/>
            <a:ext cx="6858000" cy="702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622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bg>
      <p:bgPr>
        <a:solidFill>
          <a:srgbClr val="002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BF36EC44-75F9-4A66-ACE9-F40C08390A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72200" y="3750091"/>
            <a:ext cx="5183188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0A73500A-9F8B-4451-BA84-69778450E551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39788" y="3750091"/>
            <a:ext cx="5157787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CB47FD-7F26-49C8-B8F3-EBB165B916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2D988809-918D-452C-AF5D-EDC93959E82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1353600"/>
            <a:ext cx="5183188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EF2517A-E29E-44A9-A5E7-A4D10B6C555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1353600"/>
            <a:ext cx="5157787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A85DBAF4-E0C7-427E-8C2B-B8B2F91A6A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961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with title and logo">
    <p:bg>
      <p:bgPr>
        <a:solidFill>
          <a:srgbClr val="002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A40B1A8-1894-442F-B7C8-37CA27A9E1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4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AAAAD854-CEF7-4FEE-ACD3-ED683F6685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820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inish/Pause">
    <p:bg>
      <p:bgPr>
        <a:solidFill>
          <a:srgbClr val="002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70FE1-3BD6-40B4-8579-07DC59734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000" y="1543289"/>
            <a:ext cx="10764000" cy="1080000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GB"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grpSp>
        <p:nvGrpSpPr>
          <p:cNvPr id="6" name="Gruppe 5">
            <a:extLst>
              <a:ext uri="{FF2B5EF4-FFF2-40B4-BE49-F238E27FC236}">
                <a16:creationId xmlns:a16="http://schemas.microsoft.com/office/drawing/2014/main" id="{24472B32-DEE2-406C-AA76-3EB7626A9315}"/>
              </a:ext>
            </a:extLst>
          </p:cNvPr>
          <p:cNvGrpSpPr/>
          <p:nvPr userDrawn="1"/>
        </p:nvGrpSpPr>
        <p:grpSpPr>
          <a:xfrm>
            <a:off x="3667432" y="1366146"/>
            <a:ext cx="4857136" cy="4125709"/>
            <a:chOff x="3667432" y="1374497"/>
            <a:chExt cx="4857136" cy="4125709"/>
          </a:xfrm>
        </p:grpSpPr>
        <p:pic>
          <p:nvPicPr>
            <p:cNvPr id="8" name="Bilde 7" descr="Et bilde som inneholder øks&#10;&#10;Automatisk generert beskrivelse">
              <a:extLst>
                <a:ext uri="{FF2B5EF4-FFF2-40B4-BE49-F238E27FC236}">
                  <a16:creationId xmlns:a16="http://schemas.microsoft.com/office/drawing/2014/main" id="{91AF7BC7-0772-4A89-9A17-4BB49A316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67432" y="1374497"/>
              <a:ext cx="4857136" cy="4125709"/>
            </a:xfrm>
            <a:prstGeom prst="rect">
              <a:avLst/>
            </a:prstGeom>
          </p:spPr>
        </p:pic>
        <p:pic>
          <p:nvPicPr>
            <p:cNvPr id="9" name="Bilde 8">
              <a:extLst>
                <a:ext uri="{FF2B5EF4-FFF2-40B4-BE49-F238E27FC236}">
                  <a16:creationId xmlns:a16="http://schemas.microsoft.com/office/drawing/2014/main" id="{886A6210-303C-4BC6-9C77-1359776D4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alphaModFix amt="3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0700" y="1376075"/>
              <a:ext cx="4850600" cy="4120156"/>
            </a:xfrm>
            <a:prstGeom prst="rect">
              <a:avLst/>
            </a:prstGeom>
          </p:spPr>
        </p:pic>
      </p:grpSp>
      <p:sp>
        <p:nvSpPr>
          <p:cNvPr id="7" name="TextBox 2">
            <a:extLst>
              <a:ext uri="{FF2B5EF4-FFF2-40B4-BE49-F238E27FC236}">
                <a16:creationId xmlns:a16="http://schemas.microsoft.com/office/drawing/2014/main" id="{C198F70F-56ED-4BC5-9F92-2A48D7E705CE}"/>
              </a:ext>
            </a:extLst>
          </p:cNvPr>
          <p:cNvSpPr txBox="1"/>
          <p:nvPr userDrawn="1"/>
        </p:nvSpPr>
        <p:spPr>
          <a:xfrm>
            <a:off x="11064873" y="5829399"/>
            <a:ext cx="91563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T</a:t>
            </a:r>
            <a:r>
              <a:rPr lang="en-US" sz="800" dirty="0">
                <a:solidFill>
                  <a:schemeClr val="bg1"/>
                </a:solidFill>
              </a:rPr>
              <a:t>ransparent</a:t>
            </a:r>
          </a:p>
          <a:p>
            <a:r>
              <a:rPr lang="en-US" sz="1000" b="1" dirty="0">
                <a:solidFill>
                  <a:schemeClr val="bg1"/>
                </a:solidFill>
              </a:rPr>
              <a:t>R</a:t>
            </a:r>
            <a:r>
              <a:rPr lang="en-US" sz="800" dirty="0">
                <a:solidFill>
                  <a:schemeClr val="bg1"/>
                </a:solidFill>
              </a:rPr>
              <a:t>espectful</a:t>
            </a:r>
          </a:p>
          <a:p>
            <a:r>
              <a:rPr lang="en-US" sz="1000" b="1" dirty="0">
                <a:solidFill>
                  <a:schemeClr val="bg1"/>
                </a:solidFill>
              </a:rPr>
              <a:t>A</a:t>
            </a:r>
            <a:r>
              <a:rPr lang="en-US" sz="800" dirty="0">
                <a:solidFill>
                  <a:schemeClr val="bg1"/>
                </a:solidFill>
              </a:rPr>
              <a:t>ccountable</a:t>
            </a:r>
          </a:p>
          <a:p>
            <a:r>
              <a:rPr lang="en-US" sz="1000" b="1" dirty="0">
                <a:solidFill>
                  <a:schemeClr val="bg1"/>
                </a:solidFill>
              </a:rPr>
              <a:t>C</a:t>
            </a:r>
            <a:r>
              <a:rPr lang="en-US" sz="800" dirty="0">
                <a:solidFill>
                  <a:schemeClr val="bg1"/>
                </a:solidFill>
              </a:rPr>
              <a:t>hallenging</a:t>
            </a:r>
          </a:p>
          <a:p>
            <a:r>
              <a:rPr lang="en-US" sz="1000" b="1" dirty="0">
                <a:solidFill>
                  <a:schemeClr val="bg1"/>
                </a:solidFill>
              </a:rPr>
              <a:t>K</a:t>
            </a:r>
            <a:r>
              <a:rPr lang="en-US" sz="800" dirty="0">
                <a:solidFill>
                  <a:schemeClr val="bg1"/>
                </a:solidFill>
              </a:rPr>
              <a:t>nowledgeable</a:t>
            </a:r>
          </a:p>
        </p:txBody>
      </p:sp>
      <p:pic>
        <p:nvPicPr>
          <p:cNvPr id="10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9A3D6688-EDB6-443C-BA67-543BAD7CC5D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545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1">
    <p:bg>
      <p:bgPr>
        <a:solidFill>
          <a:srgbClr val="F650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 descr="Et bilde som inneholder fugl, blomst&#10;&#10;Automatisk generert beskrivelse">
            <a:extLst>
              <a:ext uri="{FF2B5EF4-FFF2-40B4-BE49-F238E27FC236}">
                <a16:creationId xmlns:a16="http://schemas.microsoft.com/office/drawing/2014/main" id="{EF60B179-EFEB-B048-BD86-52EBB03427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8" t="39663"/>
          <a:stretch/>
        </p:blipFill>
        <p:spPr>
          <a:xfrm rot="16200000">
            <a:off x="514079" y="3593293"/>
            <a:ext cx="2750628" cy="377878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26912DBF-A138-4647-89E4-CE350301E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DD408C3-23C5-4E32-92B1-ACB9FAA8C6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 dirty="0"/>
              <a:t>Click to edit</a:t>
            </a:r>
          </a:p>
        </p:txBody>
      </p:sp>
      <p:pic>
        <p:nvPicPr>
          <p:cNvPr id="6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ED62311B-CBFD-460C-A6AE-FA2552E571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650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2">
    <p:bg>
      <p:bgPr>
        <a:solidFill>
          <a:srgbClr val="F650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D1F0E61-7BF4-514C-822F-7D2938CC21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6484" r="7768"/>
          <a:stretch/>
        </p:blipFill>
        <p:spPr>
          <a:xfrm rot="10800000">
            <a:off x="-1" y="4992625"/>
            <a:ext cx="4770633" cy="1865373"/>
          </a:xfrm>
          <a:prstGeom prst="rect">
            <a:avLst/>
          </a:prstGeom>
          <a:ln>
            <a:noFill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9C437F2-5B10-41DC-BA6B-CC7E31FEB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49446B-5A7B-4BE4-9850-A40CF452D1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 dirty="0"/>
              <a:t>Click to edit</a:t>
            </a:r>
          </a:p>
        </p:txBody>
      </p:sp>
      <p:pic>
        <p:nvPicPr>
          <p:cNvPr id="9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3CF35E0D-F827-45F6-AAE3-CE6A80A3D8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0082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3">
    <p:bg>
      <p:bgPr>
        <a:solidFill>
          <a:srgbClr val="F650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ED77D23-BEBB-4E13-BB2A-2B145C8E3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1B13BC0-2970-4F22-A0CE-67F87368DD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 dirty="0"/>
              <a:t>Click to edit</a:t>
            </a:r>
          </a:p>
        </p:txBody>
      </p:sp>
      <p:pic>
        <p:nvPicPr>
          <p:cNvPr id="7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17D5F0F2-FE95-43CC-B6E9-3692AB2EFD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pic>
        <p:nvPicPr>
          <p:cNvPr id="11" name="Bilde 10" descr="Et bilde som inneholder fugl, blomst&#10;&#10;Automatisk generert beskrivelse">
            <a:extLst>
              <a:ext uri="{FF2B5EF4-FFF2-40B4-BE49-F238E27FC236}">
                <a16:creationId xmlns:a16="http://schemas.microsoft.com/office/drawing/2014/main" id="{72FEA2FF-A59A-7C4A-989E-4AEB32806C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4" b="39368"/>
          <a:stretch/>
        </p:blipFill>
        <p:spPr>
          <a:xfrm rot="16200000">
            <a:off x="5248196" y="-85805"/>
            <a:ext cx="6858000" cy="702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199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bg>
      <p:bgPr>
        <a:solidFill>
          <a:srgbClr val="F650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BEC96C0D-2AE4-4CC3-B0B7-4F22841B367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72200" y="3750091"/>
            <a:ext cx="5183188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DEB899EB-FCB9-490C-8909-1366868D4418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39788" y="3750091"/>
            <a:ext cx="5157787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CB47FD-7F26-49C8-B8F3-EBB165B916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DCBFCF9E-E295-4527-A086-FDB99935CD6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1353600"/>
            <a:ext cx="5183188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EE0B471-479E-48EE-B085-31B5EDBBA8A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1353600"/>
            <a:ext cx="5157787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DF127552-160E-4E05-AEFE-9F6A683134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129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dark blue TC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47DFE65D-A4E8-4343-97BB-980986A6A4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C506597D-42AB-4A78-A70F-789A5E871A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pic>
        <p:nvPicPr>
          <p:cNvPr id="17" name="Bilde 16">
            <a:extLst>
              <a:ext uri="{FF2B5EF4-FFF2-40B4-BE49-F238E27FC236}">
                <a16:creationId xmlns:a16="http://schemas.microsoft.com/office/drawing/2014/main" id="{65E1BD97-F1BB-4C1E-B66F-141E62AB335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000" y="6012000"/>
            <a:ext cx="733353" cy="580571"/>
          </a:xfrm>
          <a:prstGeom prst="rect">
            <a:avLst/>
          </a:prstGeom>
        </p:spPr>
      </p:pic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640B9A6-D1F5-478D-ADA3-3F17130180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DC826568-E683-4251-8725-25D17CE372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64676261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with title and logo">
    <p:bg>
      <p:bgPr>
        <a:solidFill>
          <a:srgbClr val="F650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A396537-36F4-478D-857E-C514969638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4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B56395B4-EFF8-4239-878E-A4DB3398A5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5154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inish/Pause">
    <p:bg>
      <p:bgPr>
        <a:solidFill>
          <a:srgbClr val="F650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70FE1-3BD6-40B4-8579-07DC59734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000" y="1543289"/>
            <a:ext cx="10764000" cy="1080000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GB"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grpSp>
        <p:nvGrpSpPr>
          <p:cNvPr id="6" name="Gruppe 5">
            <a:extLst>
              <a:ext uri="{FF2B5EF4-FFF2-40B4-BE49-F238E27FC236}">
                <a16:creationId xmlns:a16="http://schemas.microsoft.com/office/drawing/2014/main" id="{9A75CA39-F68A-48CE-835F-B57D939581E4}"/>
              </a:ext>
            </a:extLst>
          </p:cNvPr>
          <p:cNvGrpSpPr/>
          <p:nvPr userDrawn="1"/>
        </p:nvGrpSpPr>
        <p:grpSpPr>
          <a:xfrm>
            <a:off x="3667432" y="1366146"/>
            <a:ext cx="4857136" cy="4125709"/>
            <a:chOff x="3667432" y="1374497"/>
            <a:chExt cx="4857136" cy="4125709"/>
          </a:xfrm>
        </p:grpSpPr>
        <p:pic>
          <p:nvPicPr>
            <p:cNvPr id="8" name="Bilde 7" descr="Et bilde som inneholder øks&#10;&#10;Automatisk generert beskrivelse">
              <a:extLst>
                <a:ext uri="{FF2B5EF4-FFF2-40B4-BE49-F238E27FC236}">
                  <a16:creationId xmlns:a16="http://schemas.microsoft.com/office/drawing/2014/main" id="{8DAA4492-F7C9-4AF0-8523-7140162D2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67432" y="1374497"/>
              <a:ext cx="4857136" cy="4125709"/>
            </a:xfrm>
            <a:prstGeom prst="rect">
              <a:avLst/>
            </a:prstGeom>
          </p:spPr>
        </p:pic>
        <p:pic>
          <p:nvPicPr>
            <p:cNvPr id="9" name="Bilde 8">
              <a:extLst>
                <a:ext uri="{FF2B5EF4-FFF2-40B4-BE49-F238E27FC236}">
                  <a16:creationId xmlns:a16="http://schemas.microsoft.com/office/drawing/2014/main" id="{978AE69A-D7AA-405B-A497-A55608F84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alphaModFix amt="3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0700" y="1376075"/>
              <a:ext cx="4850600" cy="4120156"/>
            </a:xfrm>
            <a:prstGeom prst="rect">
              <a:avLst/>
            </a:prstGeom>
          </p:spPr>
        </p:pic>
      </p:grpSp>
      <p:sp>
        <p:nvSpPr>
          <p:cNvPr id="7" name="TextBox 2">
            <a:extLst>
              <a:ext uri="{FF2B5EF4-FFF2-40B4-BE49-F238E27FC236}">
                <a16:creationId xmlns:a16="http://schemas.microsoft.com/office/drawing/2014/main" id="{C198F70F-56ED-4BC5-9F92-2A48D7E705CE}"/>
              </a:ext>
            </a:extLst>
          </p:cNvPr>
          <p:cNvSpPr txBox="1"/>
          <p:nvPr userDrawn="1"/>
        </p:nvSpPr>
        <p:spPr>
          <a:xfrm>
            <a:off x="11064873" y="5829399"/>
            <a:ext cx="91563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T</a:t>
            </a:r>
            <a:r>
              <a:rPr lang="en-US" sz="800" dirty="0">
                <a:solidFill>
                  <a:schemeClr val="bg1"/>
                </a:solidFill>
              </a:rPr>
              <a:t>ransparent</a:t>
            </a:r>
          </a:p>
          <a:p>
            <a:r>
              <a:rPr lang="en-US" sz="1000" b="1" dirty="0">
                <a:solidFill>
                  <a:schemeClr val="bg1"/>
                </a:solidFill>
              </a:rPr>
              <a:t>R</a:t>
            </a:r>
            <a:r>
              <a:rPr lang="en-US" sz="800" dirty="0">
                <a:solidFill>
                  <a:schemeClr val="bg1"/>
                </a:solidFill>
              </a:rPr>
              <a:t>espectful</a:t>
            </a:r>
          </a:p>
          <a:p>
            <a:r>
              <a:rPr lang="en-US" sz="1000" b="1" dirty="0">
                <a:solidFill>
                  <a:schemeClr val="bg1"/>
                </a:solidFill>
              </a:rPr>
              <a:t>A</a:t>
            </a:r>
            <a:r>
              <a:rPr lang="en-US" sz="800" dirty="0">
                <a:solidFill>
                  <a:schemeClr val="bg1"/>
                </a:solidFill>
              </a:rPr>
              <a:t>ccountable</a:t>
            </a:r>
          </a:p>
          <a:p>
            <a:r>
              <a:rPr lang="en-US" sz="1000" b="1" dirty="0">
                <a:solidFill>
                  <a:schemeClr val="bg1"/>
                </a:solidFill>
              </a:rPr>
              <a:t>C</a:t>
            </a:r>
            <a:r>
              <a:rPr lang="en-US" sz="800" dirty="0">
                <a:solidFill>
                  <a:schemeClr val="bg1"/>
                </a:solidFill>
              </a:rPr>
              <a:t>hallenging</a:t>
            </a:r>
          </a:p>
          <a:p>
            <a:r>
              <a:rPr lang="en-US" sz="1000" b="1" dirty="0">
                <a:solidFill>
                  <a:schemeClr val="bg1"/>
                </a:solidFill>
              </a:rPr>
              <a:t>K</a:t>
            </a:r>
            <a:r>
              <a:rPr lang="en-US" sz="800" dirty="0">
                <a:solidFill>
                  <a:schemeClr val="bg1"/>
                </a:solidFill>
              </a:rPr>
              <a:t>nowledgeable</a:t>
            </a:r>
          </a:p>
        </p:txBody>
      </p:sp>
      <p:pic>
        <p:nvPicPr>
          <p:cNvPr id="10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DC325FCC-D33D-4F40-AB73-1EBAE63C5B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9742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1">
    <p:bg>
      <p:bgPr>
        <a:solidFill>
          <a:srgbClr val="FCD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 descr="Et bilde som inneholder fugl, blomst&#10;&#10;Automatisk generert beskrivelse">
            <a:extLst>
              <a:ext uri="{FF2B5EF4-FFF2-40B4-BE49-F238E27FC236}">
                <a16:creationId xmlns:a16="http://schemas.microsoft.com/office/drawing/2014/main" id="{7031E9F0-1368-FD4F-9197-CFC78EDD7F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8" t="39663" r="9"/>
          <a:stretch/>
        </p:blipFill>
        <p:spPr>
          <a:xfrm rot="16200000">
            <a:off x="514079" y="3593293"/>
            <a:ext cx="2750628" cy="3778786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FA3E5E3A-C1CB-4214-90D8-4B32D99A3A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6C18C04F-070F-4F40-A490-AC23DA45FE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0209A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1B274CC-9FF0-4703-85C7-EA6A2B26A5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rgbClr val="00209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04185928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2">
    <p:bg>
      <p:bgPr>
        <a:solidFill>
          <a:srgbClr val="FCD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6093B18-AF5F-8D4E-A7B6-7783065D48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6484" r="7768"/>
          <a:stretch/>
        </p:blipFill>
        <p:spPr>
          <a:xfrm rot="10800000">
            <a:off x="-1" y="4992625"/>
            <a:ext cx="4770633" cy="1865373"/>
          </a:xfrm>
          <a:prstGeom prst="rect">
            <a:avLst/>
          </a:prstGeom>
          <a:ln>
            <a:noFill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E68EC17-BDC1-4940-9CB1-4AAD7AD7AE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0209A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A974B0E-2564-4B00-B782-A48D188F92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rgbClr val="00209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 dirty="0"/>
              <a:t>Click to edit</a:t>
            </a:r>
          </a:p>
        </p:txBody>
      </p:sp>
      <p:pic>
        <p:nvPicPr>
          <p:cNvPr id="9" name="Bilde 9">
            <a:extLst>
              <a:ext uri="{FF2B5EF4-FFF2-40B4-BE49-F238E27FC236}">
                <a16:creationId xmlns:a16="http://schemas.microsoft.com/office/drawing/2014/main" id="{31C00EF5-B9B9-4F25-955A-54DF9F6242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38431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3">
    <p:bg>
      <p:bgPr>
        <a:solidFill>
          <a:srgbClr val="FCD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DCE851F-95A4-4F4E-81B3-BDC0B7781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0209A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E11AAA8-FB1A-4B95-8F9F-ED03F2BC34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rgbClr val="00209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 dirty="0"/>
              <a:t>Click to edit</a:t>
            </a:r>
          </a:p>
        </p:txBody>
      </p:sp>
      <p:pic>
        <p:nvPicPr>
          <p:cNvPr id="7" name="Bilde 9">
            <a:extLst>
              <a:ext uri="{FF2B5EF4-FFF2-40B4-BE49-F238E27FC236}">
                <a16:creationId xmlns:a16="http://schemas.microsoft.com/office/drawing/2014/main" id="{0EF06A7D-5872-4D06-BFD9-FC046FE299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  <p:pic>
        <p:nvPicPr>
          <p:cNvPr id="13" name="Bilde 12" descr="Et bilde som inneholder fugl, blomst&#10;&#10;Automatisk generert beskrivelse">
            <a:extLst>
              <a:ext uri="{FF2B5EF4-FFF2-40B4-BE49-F238E27FC236}">
                <a16:creationId xmlns:a16="http://schemas.microsoft.com/office/drawing/2014/main" id="{D59D3242-9EBD-844F-8B87-64A7FF66BD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2" r="-5" b="39368"/>
          <a:stretch/>
        </p:blipFill>
        <p:spPr>
          <a:xfrm rot="16200000">
            <a:off x="5248196" y="-85805"/>
            <a:ext cx="6858000" cy="702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27522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bg>
      <p:bgPr>
        <a:solidFill>
          <a:srgbClr val="FCD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2DB1E997-4DDB-4A62-8AEA-1DE280009CF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72200" y="3750091"/>
            <a:ext cx="5183188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rgbClr val="00209A"/>
                </a:solidFill>
              </a:defRPr>
            </a:lvl1pPr>
            <a:lvl2pPr>
              <a:defRPr sz="1400">
                <a:solidFill>
                  <a:srgbClr val="00209A"/>
                </a:solidFill>
              </a:defRPr>
            </a:lvl2pPr>
            <a:lvl3pPr>
              <a:defRPr sz="1200">
                <a:solidFill>
                  <a:srgbClr val="00209A"/>
                </a:solidFill>
              </a:defRPr>
            </a:lvl3pPr>
            <a:lvl4pPr>
              <a:defRPr sz="1100">
                <a:solidFill>
                  <a:srgbClr val="00209A"/>
                </a:solidFill>
              </a:defRPr>
            </a:lvl4pPr>
            <a:lvl5pPr>
              <a:defRPr sz="1100">
                <a:solidFill>
                  <a:srgbClr val="00209A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52BD904-46ED-49ED-8AC0-620B5223B093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39788" y="3750091"/>
            <a:ext cx="5157787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rgbClr val="00209A"/>
                </a:solidFill>
              </a:defRPr>
            </a:lvl1pPr>
            <a:lvl2pPr>
              <a:defRPr sz="1400">
                <a:solidFill>
                  <a:srgbClr val="00209A"/>
                </a:solidFill>
              </a:defRPr>
            </a:lvl2pPr>
            <a:lvl3pPr>
              <a:defRPr sz="1200">
                <a:solidFill>
                  <a:srgbClr val="00209A"/>
                </a:solidFill>
              </a:defRPr>
            </a:lvl3pPr>
            <a:lvl4pPr>
              <a:defRPr sz="1100">
                <a:solidFill>
                  <a:srgbClr val="00209A"/>
                </a:solidFill>
              </a:defRPr>
            </a:lvl4pPr>
            <a:lvl5pPr>
              <a:defRPr sz="1100">
                <a:solidFill>
                  <a:srgbClr val="00209A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CB47FD-7F26-49C8-B8F3-EBB165B916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0209A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B559A359-3BB3-4CCD-A8F7-85B24F68467F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1353600"/>
            <a:ext cx="5183188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rgbClr val="00209A"/>
                </a:solidFill>
              </a:defRPr>
            </a:lvl1pPr>
            <a:lvl2pPr>
              <a:defRPr sz="1400">
                <a:solidFill>
                  <a:srgbClr val="00209A"/>
                </a:solidFill>
              </a:defRPr>
            </a:lvl2pPr>
            <a:lvl3pPr>
              <a:defRPr sz="1200">
                <a:solidFill>
                  <a:srgbClr val="00209A"/>
                </a:solidFill>
              </a:defRPr>
            </a:lvl3pPr>
            <a:lvl4pPr>
              <a:defRPr sz="1100">
                <a:solidFill>
                  <a:srgbClr val="00209A"/>
                </a:solidFill>
              </a:defRPr>
            </a:lvl4pPr>
            <a:lvl5pPr>
              <a:defRPr sz="1100">
                <a:solidFill>
                  <a:srgbClr val="00209A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B134A75C-A616-45B8-B328-30A1B45FEAA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1353600"/>
            <a:ext cx="5157787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rgbClr val="00209A"/>
                </a:solidFill>
              </a:defRPr>
            </a:lvl1pPr>
            <a:lvl2pPr>
              <a:defRPr sz="1400">
                <a:solidFill>
                  <a:srgbClr val="00209A"/>
                </a:solidFill>
              </a:defRPr>
            </a:lvl2pPr>
            <a:lvl3pPr>
              <a:defRPr sz="1200">
                <a:solidFill>
                  <a:srgbClr val="00209A"/>
                </a:solidFill>
              </a:defRPr>
            </a:lvl3pPr>
            <a:lvl4pPr>
              <a:defRPr sz="1100">
                <a:solidFill>
                  <a:srgbClr val="00209A"/>
                </a:solidFill>
              </a:defRPr>
            </a:lvl4pPr>
            <a:lvl5pPr>
              <a:defRPr sz="1100">
                <a:solidFill>
                  <a:srgbClr val="00209A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Bilde 9">
            <a:extLst>
              <a:ext uri="{FF2B5EF4-FFF2-40B4-BE49-F238E27FC236}">
                <a16:creationId xmlns:a16="http://schemas.microsoft.com/office/drawing/2014/main" id="{BF67D4DD-1BD8-4126-8743-7A1C5F4E17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927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 with title and logo">
    <p:bg>
      <p:bgPr>
        <a:solidFill>
          <a:srgbClr val="FCD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0B15329-0D48-4A08-8846-37ACB2D6CB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0209A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4" name="Bilde 9">
            <a:extLst>
              <a:ext uri="{FF2B5EF4-FFF2-40B4-BE49-F238E27FC236}">
                <a16:creationId xmlns:a16="http://schemas.microsoft.com/office/drawing/2014/main" id="{E2CC46DD-B7CA-4851-961D-908718E15D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2805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inish/Pause">
    <p:bg>
      <p:bgPr>
        <a:solidFill>
          <a:srgbClr val="FCD1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C198F70F-56ED-4BC5-9F92-2A48D7E705CE}"/>
              </a:ext>
            </a:extLst>
          </p:cNvPr>
          <p:cNvSpPr txBox="1"/>
          <p:nvPr userDrawn="1"/>
        </p:nvSpPr>
        <p:spPr>
          <a:xfrm>
            <a:off x="11064873" y="5829399"/>
            <a:ext cx="91563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00209A"/>
                </a:solidFill>
              </a:rPr>
              <a:t>T</a:t>
            </a:r>
            <a:r>
              <a:rPr lang="en-US" sz="800" dirty="0">
                <a:solidFill>
                  <a:srgbClr val="00209A"/>
                </a:solidFill>
              </a:rPr>
              <a:t>ransparent</a:t>
            </a:r>
          </a:p>
          <a:p>
            <a:r>
              <a:rPr lang="en-US" sz="1000" b="1" dirty="0">
                <a:solidFill>
                  <a:srgbClr val="00209A"/>
                </a:solidFill>
              </a:rPr>
              <a:t>R</a:t>
            </a:r>
            <a:r>
              <a:rPr lang="en-US" sz="800" dirty="0">
                <a:solidFill>
                  <a:srgbClr val="00209A"/>
                </a:solidFill>
              </a:rPr>
              <a:t>espectful</a:t>
            </a:r>
          </a:p>
          <a:p>
            <a:r>
              <a:rPr lang="en-US" sz="1000" b="1" dirty="0">
                <a:solidFill>
                  <a:srgbClr val="00209A"/>
                </a:solidFill>
              </a:rPr>
              <a:t>A</a:t>
            </a:r>
            <a:r>
              <a:rPr lang="en-US" sz="800" dirty="0">
                <a:solidFill>
                  <a:srgbClr val="00209A"/>
                </a:solidFill>
              </a:rPr>
              <a:t>ccountable</a:t>
            </a:r>
          </a:p>
          <a:p>
            <a:r>
              <a:rPr lang="en-US" sz="1000" b="1" dirty="0">
                <a:solidFill>
                  <a:srgbClr val="00209A"/>
                </a:solidFill>
              </a:rPr>
              <a:t>C</a:t>
            </a:r>
            <a:r>
              <a:rPr lang="en-US" sz="800" dirty="0">
                <a:solidFill>
                  <a:srgbClr val="00209A"/>
                </a:solidFill>
              </a:rPr>
              <a:t>hallenging</a:t>
            </a:r>
          </a:p>
          <a:p>
            <a:r>
              <a:rPr lang="en-US" sz="1000" b="1" dirty="0">
                <a:solidFill>
                  <a:srgbClr val="00209A"/>
                </a:solidFill>
              </a:rPr>
              <a:t>K</a:t>
            </a:r>
            <a:r>
              <a:rPr lang="en-US" sz="800" dirty="0">
                <a:solidFill>
                  <a:srgbClr val="00209A"/>
                </a:solidFill>
              </a:rPr>
              <a:t>nowledgeable</a:t>
            </a:r>
          </a:p>
        </p:txBody>
      </p:sp>
      <p:grpSp>
        <p:nvGrpSpPr>
          <p:cNvPr id="6" name="Gruppe 5">
            <a:extLst>
              <a:ext uri="{FF2B5EF4-FFF2-40B4-BE49-F238E27FC236}">
                <a16:creationId xmlns:a16="http://schemas.microsoft.com/office/drawing/2014/main" id="{BA0355DF-A14F-4A7D-A4F6-6191F5FFF4F6}"/>
              </a:ext>
            </a:extLst>
          </p:cNvPr>
          <p:cNvGrpSpPr/>
          <p:nvPr userDrawn="1"/>
        </p:nvGrpSpPr>
        <p:grpSpPr>
          <a:xfrm>
            <a:off x="3667432" y="1366146"/>
            <a:ext cx="4857136" cy="4125709"/>
            <a:chOff x="3667432" y="1374497"/>
            <a:chExt cx="4857136" cy="4125709"/>
          </a:xfrm>
        </p:grpSpPr>
        <p:pic>
          <p:nvPicPr>
            <p:cNvPr id="9" name="Bilde 8" descr="Et bilde som inneholder øks&#10;&#10;Automatisk generert beskrivelse">
              <a:extLst>
                <a:ext uri="{FF2B5EF4-FFF2-40B4-BE49-F238E27FC236}">
                  <a16:creationId xmlns:a16="http://schemas.microsoft.com/office/drawing/2014/main" id="{9C4AACB5-8C67-4489-833B-BE90E0605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67432" y="1374497"/>
              <a:ext cx="4857136" cy="4125709"/>
            </a:xfrm>
            <a:prstGeom prst="rect">
              <a:avLst/>
            </a:prstGeom>
          </p:spPr>
        </p:pic>
        <p:pic>
          <p:nvPicPr>
            <p:cNvPr id="10" name="Bilde 9">
              <a:extLst>
                <a:ext uri="{FF2B5EF4-FFF2-40B4-BE49-F238E27FC236}">
                  <a16:creationId xmlns:a16="http://schemas.microsoft.com/office/drawing/2014/main" id="{41058A9F-479E-4F41-9145-68B7F877A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alphaModFix amt="3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0700" y="1376075"/>
              <a:ext cx="4850600" cy="4120156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170FE1-3BD6-40B4-8579-07DC59734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000" y="1543289"/>
            <a:ext cx="10764000" cy="1080000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GB" sz="2600" b="1">
                <a:solidFill>
                  <a:srgbClr val="00209A"/>
                </a:solidFill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pic>
        <p:nvPicPr>
          <p:cNvPr id="11" name="Bilde 9">
            <a:extLst>
              <a:ext uri="{FF2B5EF4-FFF2-40B4-BE49-F238E27FC236}">
                <a16:creationId xmlns:a16="http://schemas.microsoft.com/office/drawing/2014/main" id="{3F033CE8-2E0C-4F17-AA0D-089123223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7796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1">
    <p:bg>
      <p:bgPr>
        <a:solidFill>
          <a:srgbClr val="E8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 descr="Et bilde som inneholder fugl, blomst&#10;&#10;Automatisk generert beskrivelse">
            <a:extLst>
              <a:ext uri="{FF2B5EF4-FFF2-40B4-BE49-F238E27FC236}">
                <a16:creationId xmlns:a16="http://schemas.microsoft.com/office/drawing/2014/main" id="{B800F569-D647-1E4A-99E1-8DC090A801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8" t="39663" r="9"/>
          <a:stretch/>
        </p:blipFill>
        <p:spPr>
          <a:xfrm rot="16200000">
            <a:off x="514079" y="3593293"/>
            <a:ext cx="2750628" cy="377878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E8063BF-2984-4D72-BAB1-832A05D2D9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0209A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501C204-183B-4AF7-8594-23134C6BEF9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rgbClr val="00209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 dirty="0"/>
              <a:t>Click to edit</a:t>
            </a:r>
          </a:p>
        </p:txBody>
      </p:sp>
      <p:pic>
        <p:nvPicPr>
          <p:cNvPr id="6" name="Bilde 9">
            <a:extLst>
              <a:ext uri="{FF2B5EF4-FFF2-40B4-BE49-F238E27FC236}">
                <a16:creationId xmlns:a16="http://schemas.microsoft.com/office/drawing/2014/main" id="{AECBA0C8-AEEE-4809-8AAA-046844C2CD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000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2">
    <p:bg>
      <p:bgPr>
        <a:solidFill>
          <a:srgbClr val="E8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9303D6F3-C0D6-E347-BEE4-E703B6F107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6484" r="7768"/>
          <a:stretch/>
        </p:blipFill>
        <p:spPr>
          <a:xfrm rot="10800000">
            <a:off x="-1" y="4992625"/>
            <a:ext cx="4770633" cy="1865373"/>
          </a:xfrm>
          <a:prstGeom prst="rect">
            <a:avLst/>
          </a:prstGeom>
          <a:ln>
            <a:noFill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179CCC7-0A33-49CA-978D-40E7D534C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0209A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ACADCC5-0470-4855-9E32-4F3012AA31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rgbClr val="00209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 dirty="0"/>
              <a:t>Click to edit</a:t>
            </a:r>
          </a:p>
        </p:txBody>
      </p:sp>
      <p:pic>
        <p:nvPicPr>
          <p:cNvPr id="9" name="Bilde 9">
            <a:extLst>
              <a:ext uri="{FF2B5EF4-FFF2-40B4-BE49-F238E27FC236}">
                <a16:creationId xmlns:a16="http://schemas.microsoft.com/office/drawing/2014/main" id="{15528870-03B9-412A-9F77-72E78A7CDB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96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ington">
    <p:bg>
      <p:bgPr>
        <a:solidFill>
          <a:srgbClr val="002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grass, road, game&#10;&#10;Description automatically generated">
            <a:extLst>
              <a:ext uri="{FF2B5EF4-FFF2-40B4-BE49-F238E27FC236}">
                <a16:creationId xmlns:a16="http://schemas.microsoft.com/office/drawing/2014/main" id="{9A0D14CF-AEF8-405B-ADDA-0ED8C5EA0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C506597D-42AB-4A78-A70F-789A5E871A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253" y="6183087"/>
            <a:ext cx="1447812" cy="241302"/>
          </a:xfrm>
          <a:prstGeom prst="rect">
            <a:avLst/>
          </a:prstGeom>
        </p:spPr>
      </p:pic>
      <p:pic>
        <p:nvPicPr>
          <p:cNvPr id="17" name="Bilde 16">
            <a:extLst>
              <a:ext uri="{FF2B5EF4-FFF2-40B4-BE49-F238E27FC236}">
                <a16:creationId xmlns:a16="http://schemas.microsoft.com/office/drawing/2014/main" id="{65E1BD97-F1BB-4C1E-B66F-141E62AB335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5942" y="5845628"/>
            <a:ext cx="733353" cy="580571"/>
          </a:xfrm>
          <a:prstGeom prst="rect">
            <a:avLst/>
          </a:prstGeom>
        </p:spPr>
      </p:pic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640B9A6-D1F5-478D-ADA3-3F17130180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DC826568-E683-4251-8725-25D17CE372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9" name="Picture 8" descr="A picture containing ax, shirt, umbrella&#10;&#10;Description automatically generated">
            <a:extLst>
              <a:ext uri="{FF2B5EF4-FFF2-40B4-BE49-F238E27FC236}">
                <a16:creationId xmlns:a16="http://schemas.microsoft.com/office/drawing/2014/main" id="{9DA0F51F-7832-4903-A44A-DE200E6FE6B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532" y="1343240"/>
            <a:ext cx="4906936" cy="417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9883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3">
    <p:bg>
      <p:bgPr>
        <a:solidFill>
          <a:srgbClr val="E8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0F5195A-5CBE-4EAC-A925-1087F97AD5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0209A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C10B731-DC3D-4E17-90CE-1D9460D7D7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rgbClr val="00209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 dirty="0"/>
              <a:t>Click to edit</a:t>
            </a:r>
          </a:p>
        </p:txBody>
      </p:sp>
      <p:pic>
        <p:nvPicPr>
          <p:cNvPr id="7" name="Bilde 9">
            <a:extLst>
              <a:ext uri="{FF2B5EF4-FFF2-40B4-BE49-F238E27FC236}">
                <a16:creationId xmlns:a16="http://schemas.microsoft.com/office/drawing/2014/main" id="{695B105D-E027-49A4-AB29-2D07BF0A97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  <p:pic>
        <p:nvPicPr>
          <p:cNvPr id="10" name="Bilde 9" descr="Et bilde som inneholder fugl, blomst&#10;&#10;Automatisk generert beskrivelse">
            <a:extLst>
              <a:ext uri="{FF2B5EF4-FFF2-40B4-BE49-F238E27FC236}">
                <a16:creationId xmlns:a16="http://schemas.microsoft.com/office/drawing/2014/main" id="{37964170-4784-3247-8D02-0E0E9EA467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2" r="-5" b="39368"/>
          <a:stretch/>
        </p:blipFill>
        <p:spPr>
          <a:xfrm rot="16200000">
            <a:off x="5248196" y="-85805"/>
            <a:ext cx="6858000" cy="702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00850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bg>
      <p:bgPr>
        <a:solidFill>
          <a:srgbClr val="E8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48D8381B-11DA-4911-800F-D51AB8C0BAA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72200" y="3750091"/>
            <a:ext cx="5183188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rgbClr val="00209A"/>
                </a:solidFill>
              </a:defRPr>
            </a:lvl1pPr>
            <a:lvl2pPr>
              <a:defRPr sz="1400">
                <a:solidFill>
                  <a:srgbClr val="00209A"/>
                </a:solidFill>
              </a:defRPr>
            </a:lvl2pPr>
            <a:lvl3pPr>
              <a:defRPr sz="1200">
                <a:solidFill>
                  <a:srgbClr val="00209A"/>
                </a:solidFill>
              </a:defRPr>
            </a:lvl3pPr>
            <a:lvl4pPr>
              <a:defRPr sz="1100">
                <a:solidFill>
                  <a:srgbClr val="00209A"/>
                </a:solidFill>
              </a:defRPr>
            </a:lvl4pPr>
            <a:lvl5pPr>
              <a:defRPr sz="1100">
                <a:solidFill>
                  <a:srgbClr val="00209A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986266A-E235-4459-8C61-6E9FAF197706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39788" y="3750091"/>
            <a:ext cx="5157787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rgbClr val="00209A"/>
                </a:solidFill>
              </a:defRPr>
            </a:lvl1pPr>
            <a:lvl2pPr>
              <a:defRPr sz="1400">
                <a:solidFill>
                  <a:srgbClr val="00209A"/>
                </a:solidFill>
              </a:defRPr>
            </a:lvl2pPr>
            <a:lvl3pPr>
              <a:defRPr sz="1200">
                <a:solidFill>
                  <a:srgbClr val="00209A"/>
                </a:solidFill>
              </a:defRPr>
            </a:lvl3pPr>
            <a:lvl4pPr>
              <a:defRPr sz="1100">
                <a:solidFill>
                  <a:srgbClr val="00209A"/>
                </a:solidFill>
              </a:defRPr>
            </a:lvl4pPr>
            <a:lvl5pPr>
              <a:defRPr sz="1100">
                <a:solidFill>
                  <a:srgbClr val="00209A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CB47FD-7F26-49C8-B8F3-EBB165B916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0209A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6BBC7D63-35DF-4DE8-91ED-EE74E303D62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1353600"/>
            <a:ext cx="5183188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rgbClr val="00209A"/>
                </a:solidFill>
              </a:defRPr>
            </a:lvl1pPr>
            <a:lvl2pPr>
              <a:defRPr sz="1400">
                <a:solidFill>
                  <a:srgbClr val="00209A"/>
                </a:solidFill>
              </a:defRPr>
            </a:lvl2pPr>
            <a:lvl3pPr>
              <a:defRPr sz="1200">
                <a:solidFill>
                  <a:srgbClr val="00209A"/>
                </a:solidFill>
              </a:defRPr>
            </a:lvl3pPr>
            <a:lvl4pPr>
              <a:defRPr sz="1100">
                <a:solidFill>
                  <a:srgbClr val="00209A"/>
                </a:solidFill>
              </a:defRPr>
            </a:lvl4pPr>
            <a:lvl5pPr>
              <a:defRPr sz="1100">
                <a:solidFill>
                  <a:srgbClr val="00209A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04A196C2-CAB5-48AD-8285-2CE110F884B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1353600"/>
            <a:ext cx="5157787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rgbClr val="00209A"/>
                </a:solidFill>
              </a:defRPr>
            </a:lvl1pPr>
            <a:lvl2pPr>
              <a:defRPr sz="1400">
                <a:solidFill>
                  <a:srgbClr val="00209A"/>
                </a:solidFill>
              </a:defRPr>
            </a:lvl2pPr>
            <a:lvl3pPr>
              <a:defRPr sz="1200">
                <a:solidFill>
                  <a:srgbClr val="00209A"/>
                </a:solidFill>
              </a:defRPr>
            </a:lvl3pPr>
            <a:lvl4pPr>
              <a:defRPr sz="1100">
                <a:solidFill>
                  <a:srgbClr val="00209A"/>
                </a:solidFill>
              </a:defRPr>
            </a:lvl4pPr>
            <a:lvl5pPr>
              <a:defRPr sz="1100">
                <a:solidFill>
                  <a:srgbClr val="00209A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Bilde 9">
            <a:extLst>
              <a:ext uri="{FF2B5EF4-FFF2-40B4-BE49-F238E27FC236}">
                <a16:creationId xmlns:a16="http://schemas.microsoft.com/office/drawing/2014/main" id="{9259E650-1913-4FF4-A7C3-120F34AD8C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1935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with title and logo">
    <p:bg>
      <p:bgPr>
        <a:solidFill>
          <a:srgbClr val="E8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22606AC-9716-4267-B51B-25DCA2717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0209A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4" name="Bilde 9">
            <a:extLst>
              <a:ext uri="{FF2B5EF4-FFF2-40B4-BE49-F238E27FC236}">
                <a16:creationId xmlns:a16="http://schemas.microsoft.com/office/drawing/2014/main" id="{76F22721-E348-4C44-93CF-EC8A98031C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6597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inish/Pause">
    <p:bg>
      <p:bgPr>
        <a:solidFill>
          <a:srgbClr val="E8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C198F70F-56ED-4BC5-9F92-2A48D7E705CE}"/>
              </a:ext>
            </a:extLst>
          </p:cNvPr>
          <p:cNvSpPr txBox="1"/>
          <p:nvPr userDrawn="1"/>
        </p:nvSpPr>
        <p:spPr>
          <a:xfrm>
            <a:off x="11064873" y="5829399"/>
            <a:ext cx="91563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00209A"/>
                </a:solidFill>
              </a:rPr>
              <a:t>T</a:t>
            </a:r>
            <a:r>
              <a:rPr lang="en-US" sz="800" dirty="0">
                <a:solidFill>
                  <a:srgbClr val="00209A"/>
                </a:solidFill>
              </a:rPr>
              <a:t>ransparent</a:t>
            </a:r>
          </a:p>
          <a:p>
            <a:r>
              <a:rPr lang="en-US" sz="1000" b="1" dirty="0">
                <a:solidFill>
                  <a:srgbClr val="00209A"/>
                </a:solidFill>
              </a:rPr>
              <a:t>R</a:t>
            </a:r>
            <a:r>
              <a:rPr lang="en-US" sz="800" dirty="0">
                <a:solidFill>
                  <a:srgbClr val="00209A"/>
                </a:solidFill>
              </a:rPr>
              <a:t>espectful</a:t>
            </a:r>
          </a:p>
          <a:p>
            <a:r>
              <a:rPr lang="en-US" sz="1000" b="1" dirty="0">
                <a:solidFill>
                  <a:srgbClr val="00209A"/>
                </a:solidFill>
              </a:rPr>
              <a:t>A</a:t>
            </a:r>
            <a:r>
              <a:rPr lang="en-US" sz="800" dirty="0">
                <a:solidFill>
                  <a:srgbClr val="00209A"/>
                </a:solidFill>
              </a:rPr>
              <a:t>ccountable</a:t>
            </a:r>
          </a:p>
          <a:p>
            <a:r>
              <a:rPr lang="en-US" sz="1000" b="1" dirty="0">
                <a:solidFill>
                  <a:srgbClr val="00209A"/>
                </a:solidFill>
              </a:rPr>
              <a:t>C</a:t>
            </a:r>
            <a:r>
              <a:rPr lang="en-US" sz="800" dirty="0">
                <a:solidFill>
                  <a:srgbClr val="00209A"/>
                </a:solidFill>
              </a:rPr>
              <a:t>hallenging</a:t>
            </a:r>
          </a:p>
          <a:p>
            <a:r>
              <a:rPr lang="en-US" sz="1000" b="1" dirty="0">
                <a:solidFill>
                  <a:srgbClr val="00209A"/>
                </a:solidFill>
              </a:rPr>
              <a:t>K</a:t>
            </a:r>
            <a:r>
              <a:rPr lang="en-US" sz="800" dirty="0">
                <a:solidFill>
                  <a:srgbClr val="00209A"/>
                </a:solidFill>
              </a:rPr>
              <a:t>nowledgeable</a:t>
            </a:r>
          </a:p>
        </p:txBody>
      </p:sp>
      <p:grpSp>
        <p:nvGrpSpPr>
          <p:cNvPr id="6" name="Gruppe 5">
            <a:extLst>
              <a:ext uri="{FF2B5EF4-FFF2-40B4-BE49-F238E27FC236}">
                <a16:creationId xmlns:a16="http://schemas.microsoft.com/office/drawing/2014/main" id="{8C9C6D61-DAE0-4EFB-9C16-0E85F6D19E0F}"/>
              </a:ext>
            </a:extLst>
          </p:cNvPr>
          <p:cNvGrpSpPr/>
          <p:nvPr userDrawn="1"/>
        </p:nvGrpSpPr>
        <p:grpSpPr>
          <a:xfrm>
            <a:off x="3667432" y="1366146"/>
            <a:ext cx="4857136" cy="4125709"/>
            <a:chOff x="3667432" y="1374497"/>
            <a:chExt cx="4857136" cy="4125709"/>
          </a:xfrm>
        </p:grpSpPr>
        <p:pic>
          <p:nvPicPr>
            <p:cNvPr id="9" name="Bilde 8" descr="Et bilde som inneholder øks&#10;&#10;Automatisk generert beskrivelse">
              <a:extLst>
                <a:ext uri="{FF2B5EF4-FFF2-40B4-BE49-F238E27FC236}">
                  <a16:creationId xmlns:a16="http://schemas.microsoft.com/office/drawing/2014/main" id="{026AA1F6-2989-4BDC-AF7E-CFF73379D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67432" y="1374497"/>
              <a:ext cx="4857136" cy="4125709"/>
            </a:xfrm>
            <a:prstGeom prst="rect">
              <a:avLst/>
            </a:prstGeom>
          </p:spPr>
        </p:pic>
        <p:pic>
          <p:nvPicPr>
            <p:cNvPr id="10" name="Bilde 9">
              <a:extLst>
                <a:ext uri="{FF2B5EF4-FFF2-40B4-BE49-F238E27FC236}">
                  <a16:creationId xmlns:a16="http://schemas.microsoft.com/office/drawing/2014/main" id="{3DD2D61F-C448-4E30-9707-8B04EC0AD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alphaModFix amt="3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0700" y="1376075"/>
              <a:ext cx="4850600" cy="4120156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170FE1-3BD6-40B4-8579-07DC59734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000" y="1543289"/>
            <a:ext cx="10764000" cy="1080000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GB" sz="2600" b="1">
                <a:solidFill>
                  <a:srgbClr val="00209A"/>
                </a:solidFill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pic>
        <p:nvPicPr>
          <p:cNvPr id="11" name="Bilde 9">
            <a:extLst>
              <a:ext uri="{FF2B5EF4-FFF2-40B4-BE49-F238E27FC236}">
                <a16:creationId xmlns:a16="http://schemas.microsoft.com/office/drawing/2014/main" id="{774C72E6-5F89-44BE-9B24-2AFF0DC20D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7238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1">
    <p:bg>
      <p:bgPr>
        <a:solidFill>
          <a:srgbClr val="ECD1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 descr="Et bilde som inneholder fugl, blomst&#10;&#10;Automatisk generert beskrivelse">
            <a:extLst>
              <a:ext uri="{FF2B5EF4-FFF2-40B4-BE49-F238E27FC236}">
                <a16:creationId xmlns:a16="http://schemas.microsoft.com/office/drawing/2014/main" id="{495F27BF-A26C-9D4C-8BD7-795EE19515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8" t="39663"/>
          <a:stretch/>
        </p:blipFill>
        <p:spPr>
          <a:xfrm rot="16200000">
            <a:off x="514079" y="3593293"/>
            <a:ext cx="2750628" cy="377878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82DE28AB-9278-4DD3-B5CC-3512703BAF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0209A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ED430AF-2517-4724-A5FE-7D380B100F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rgbClr val="00209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 dirty="0"/>
              <a:t>Click to edit</a:t>
            </a:r>
          </a:p>
        </p:txBody>
      </p:sp>
      <p:pic>
        <p:nvPicPr>
          <p:cNvPr id="6" name="Bilde 9">
            <a:extLst>
              <a:ext uri="{FF2B5EF4-FFF2-40B4-BE49-F238E27FC236}">
                <a16:creationId xmlns:a16="http://schemas.microsoft.com/office/drawing/2014/main" id="{5C49B30D-0876-4D04-B38F-F3066E441A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7210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2">
    <p:bg>
      <p:bgPr>
        <a:solidFill>
          <a:srgbClr val="ECD1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08E1B0B6-4A92-CC4F-9887-4E21C65585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6484" r="7768"/>
          <a:stretch/>
        </p:blipFill>
        <p:spPr>
          <a:xfrm rot="10800000">
            <a:off x="-1" y="4992625"/>
            <a:ext cx="4770633" cy="1865373"/>
          </a:xfrm>
          <a:prstGeom prst="rect">
            <a:avLst/>
          </a:prstGeom>
          <a:ln>
            <a:noFill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3967D98-78AE-4D6F-BDBF-BEE6F7867A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0209A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4B67E0A-670C-4D7C-A215-011DD92C90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rgbClr val="00209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 dirty="0"/>
              <a:t>Click to edit</a:t>
            </a:r>
          </a:p>
        </p:txBody>
      </p:sp>
      <p:pic>
        <p:nvPicPr>
          <p:cNvPr id="9" name="Bilde 9">
            <a:extLst>
              <a:ext uri="{FF2B5EF4-FFF2-40B4-BE49-F238E27FC236}">
                <a16:creationId xmlns:a16="http://schemas.microsoft.com/office/drawing/2014/main" id="{8316F998-7525-421B-81C0-22D7E2077B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51872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3">
    <p:bg>
      <p:bgPr>
        <a:solidFill>
          <a:srgbClr val="ECD1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EB48F2C-F261-43AE-87A5-12103EE4CC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0209A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76732F3-A150-47B8-B4FE-B09A75D253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800" y="1354014"/>
            <a:ext cx="4359545" cy="33561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kumimoji="0" lang="en-US" sz="1600" b="0" i="0" u="none" strike="noStrike" cap="none" spc="0" normalizeH="0" baseline="0" smtClean="0">
                <a:ln>
                  <a:noFill/>
                </a:ln>
                <a:solidFill>
                  <a:srgbClr val="00209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>
                <a:srgbClr val="CEFFE2"/>
              </a:buClr>
              <a:buSzTx/>
              <a:buFontTx/>
              <a:buNone/>
              <a:tabLst/>
            </a:pPr>
            <a:r>
              <a:rPr lang="en-US" dirty="0"/>
              <a:t>Click to edit</a:t>
            </a:r>
          </a:p>
        </p:txBody>
      </p:sp>
      <p:pic>
        <p:nvPicPr>
          <p:cNvPr id="7" name="Bilde 9">
            <a:extLst>
              <a:ext uri="{FF2B5EF4-FFF2-40B4-BE49-F238E27FC236}">
                <a16:creationId xmlns:a16="http://schemas.microsoft.com/office/drawing/2014/main" id="{ED156D80-FF1E-468E-91BE-4F30D739A2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  <p:pic>
        <p:nvPicPr>
          <p:cNvPr id="10" name="Bilde 9" descr="Et bilde som inneholder fugl, blomst&#10;&#10;Automatisk generert beskrivelse">
            <a:extLst>
              <a:ext uri="{FF2B5EF4-FFF2-40B4-BE49-F238E27FC236}">
                <a16:creationId xmlns:a16="http://schemas.microsoft.com/office/drawing/2014/main" id="{8E0B4204-B6AF-8345-BABA-B6E44DDEA9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4" b="39368"/>
          <a:stretch/>
        </p:blipFill>
        <p:spPr>
          <a:xfrm rot="16200000">
            <a:off x="5248196" y="-85805"/>
            <a:ext cx="6858000" cy="702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7554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bg>
      <p:bgPr>
        <a:solidFill>
          <a:srgbClr val="ECD1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04A15C53-C161-4010-A21E-32F5610D8D7C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39788" y="3750091"/>
            <a:ext cx="5157787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rgbClr val="00209A"/>
                </a:solidFill>
              </a:defRPr>
            </a:lvl1pPr>
            <a:lvl2pPr>
              <a:defRPr sz="1400">
                <a:solidFill>
                  <a:srgbClr val="00209A"/>
                </a:solidFill>
              </a:defRPr>
            </a:lvl2pPr>
            <a:lvl3pPr>
              <a:defRPr sz="1200">
                <a:solidFill>
                  <a:srgbClr val="00209A"/>
                </a:solidFill>
              </a:defRPr>
            </a:lvl3pPr>
            <a:lvl4pPr>
              <a:defRPr sz="1100">
                <a:solidFill>
                  <a:srgbClr val="00209A"/>
                </a:solidFill>
              </a:defRPr>
            </a:lvl4pPr>
            <a:lvl5pPr>
              <a:defRPr sz="1100">
                <a:solidFill>
                  <a:srgbClr val="00209A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CB47FD-7F26-49C8-B8F3-EBB165B916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0209A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402423-908E-4163-837D-B1ED800045E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1353600"/>
            <a:ext cx="5157787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rgbClr val="00209A"/>
                </a:solidFill>
              </a:defRPr>
            </a:lvl1pPr>
            <a:lvl2pPr>
              <a:defRPr sz="1400">
                <a:solidFill>
                  <a:srgbClr val="00209A"/>
                </a:solidFill>
              </a:defRPr>
            </a:lvl2pPr>
            <a:lvl3pPr>
              <a:defRPr sz="1200">
                <a:solidFill>
                  <a:srgbClr val="00209A"/>
                </a:solidFill>
              </a:defRPr>
            </a:lvl3pPr>
            <a:lvl4pPr>
              <a:defRPr sz="1100">
                <a:solidFill>
                  <a:srgbClr val="00209A"/>
                </a:solidFill>
              </a:defRPr>
            </a:lvl4pPr>
            <a:lvl5pPr>
              <a:defRPr sz="1100">
                <a:solidFill>
                  <a:srgbClr val="00209A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8AA4F5E8-2649-400D-8BF8-BC99AAC44E3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72200" y="3750091"/>
            <a:ext cx="5183188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rgbClr val="00209A"/>
                </a:solidFill>
              </a:defRPr>
            </a:lvl1pPr>
            <a:lvl2pPr>
              <a:defRPr sz="1400">
                <a:solidFill>
                  <a:srgbClr val="00209A"/>
                </a:solidFill>
              </a:defRPr>
            </a:lvl2pPr>
            <a:lvl3pPr>
              <a:defRPr sz="1200">
                <a:solidFill>
                  <a:srgbClr val="00209A"/>
                </a:solidFill>
              </a:defRPr>
            </a:lvl3pPr>
            <a:lvl4pPr>
              <a:defRPr sz="1100">
                <a:solidFill>
                  <a:srgbClr val="00209A"/>
                </a:solidFill>
              </a:defRPr>
            </a:lvl4pPr>
            <a:lvl5pPr>
              <a:defRPr sz="1100">
                <a:solidFill>
                  <a:srgbClr val="00209A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E74FCD-DF22-415B-90FF-B9BEC847916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1353600"/>
            <a:ext cx="5183188" cy="2243172"/>
          </a:xfrm>
        </p:spPr>
        <p:txBody>
          <a:bodyPr>
            <a:normAutofit/>
          </a:bodyPr>
          <a:lstStyle>
            <a:lvl1pPr>
              <a:defRPr sz="1600">
                <a:solidFill>
                  <a:srgbClr val="00209A"/>
                </a:solidFill>
              </a:defRPr>
            </a:lvl1pPr>
            <a:lvl2pPr>
              <a:defRPr sz="1400">
                <a:solidFill>
                  <a:srgbClr val="00209A"/>
                </a:solidFill>
              </a:defRPr>
            </a:lvl2pPr>
            <a:lvl3pPr>
              <a:defRPr sz="1200">
                <a:solidFill>
                  <a:srgbClr val="00209A"/>
                </a:solidFill>
              </a:defRPr>
            </a:lvl3pPr>
            <a:lvl4pPr>
              <a:defRPr sz="1100">
                <a:solidFill>
                  <a:srgbClr val="00209A"/>
                </a:solidFill>
              </a:defRPr>
            </a:lvl4pPr>
            <a:lvl5pPr>
              <a:defRPr sz="1100">
                <a:solidFill>
                  <a:srgbClr val="00209A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Bilde 9">
            <a:extLst>
              <a:ext uri="{FF2B5EF4-FFF2-40B4-BE49-F238E27FC236}">
                <a16:creationId xmlns:a16="http://schemas.microsoft.com/office/drawing/2014/main" id="{FABB9F5A-8248-4F2F-AE02-48E805B2C1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6127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nk with title and logo">
    <p:bg>
      <p:bgPr>
        <a:solidFill>
          <a:srgbClr val="ECD1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80B5826-1A91-4368-B854-D6FB053E68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9107"/>
            <a:ext cx="10515600" cy="511062"/>
          </a:xfrm>
        </p:spPr>
        <p:txBody>
          <a:bodyPr>
            <a:normAutofit/>
          </a:bodyPr>
          <a:lstStyle>
            <a:lvl1pPr>
              <a:defRPr sz="2600" b="1">
                <a:solidFill>
                  <a:srgbClr val="00209A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4" name="Bilde 9">
            <a:extLst>
              <a:ext uri="{FF2B5EF4-FFF2-40B4-BE49-F238E27FC236}">
                <a16:creationId xmlns:a16="http://schemas.microsoft.com/office/drawing/2014/main" id="{EFC14092-D893-4D99-8E84-F756268E6B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5815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inish/Pause">
    <p:bg>
      <p:bgPr>
        <a:solidFill>
          <a:srgbClr val="ECD1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C198F70F-56ED-4BC5-9F92-2A48D7E705CE}"/>
              </a:ext>
            </a:extLst>
          </p:cNvPr>
          <p:cNvSpPr txBox="1"/>
          <p:nvPr userDrawn="1"/>
        </p:nvSpPr>
        <p:spPr>
          <a:xfrm>
            <a:off x="11064873" y="5829399"/>
            <a:ext cx="91563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00209A"/>
                </a:solidFill>
              </a:rPr>
              <a:t>T</a:t>
            </a:r>
            <a:r>
              <a:rPr lang="en-US" sz="800" dirty="0">
                <a:solidFill>
                  <a:srgbClr val="00209A"/>
                </a:solidFill>
              </a:rPr>
              <a:t>ransparent</a:t>
            </a:r>
          </a:p>
          <a:p>
            <a:r>
              <a:rPr lang="en-US" sz="1000" b="1" dirty="0">
                <a:solidFill>
                  <a:srgbClr val="00209A"/>
                </a:solidFill>
              </a:rPr>
              <a:t>R</a:t>
            </a:r>
            <a:r>
              <a:rPr lang="en-US" sz="800" dirty="0">
                <a:solidFill>
                  <a:srgbClr val="00209A"/>
                </a:solidFill>
              </a:rPr>
              <a:t>espectful</a:t>
            </a:r>
          </a:p>
          <a:p>
            <a:r>
              <a:rPr lang="en-US" sz="1000" b="1" dirty="0">
                <a:solidFill>
                  <a:srgbClr val="00209A"/>
                </a:solidFill>
              </a:rPr>
              <a:t>A</a:t>
            </a:r>
            <a:r>
              <a:rPr lang="en-US" sz="800" dirty="0">
                <a:solidFill>
                  <a:srgbClr val="00209A"/>
                </a:solidFill>
              </a:rPr>
              <a:t>ccountable</a:t>
            </a:r>
          </a:p>
          <a:p>
            <a:r>
              <a:rPr lang="en-US" sz="1000" b="1" dirty="0">
                <a:solidFill>
                  <a:srgbClr val="00209A"/>
                </a:solidFill>
              </a:rPr>
              <a:t>C</a:t>
            </a:r>
            <a:r>
              <a:rPr lang="en-US" sz="800" dirty="0">
                <a:solidFill>
                  <a:srgbClr val="00209A"/>
                </a:solidFill>
              </a:rPr>
              <a:t>hallenging</a:t>
            </a:r>
          </a:p>
          <a:p>
            <a:r>
              <a:rPr lang="en-US" sz="1000" b="1" dirty="0">
                <a:solidFill>
                  <a:srgbClr val="00209A"/>
                </a:solidFill>
              </a:rPr>
              <a:t>K</a:t>
            </a:r>
            <a:r>
              <a:rPr lang="en-US" sz="800" dirty="0">
                <a:solidFill>
                  <a:srgbClr val="00209A"/>
                </a:solidFill>
              </a:rPr>
              <a:t>nowledgeable</a:t>
            </a:r>
          </a:p>
        </p:txBody>
      </p:sp>
      <p:grpSp>
        <p:nvGrpSpPr>
          <p:cNvPr id="6" name="Gruppe 5">
            <a:extLst>
              <a:ext uri="{FF2B5EF4-FFF2-40B4-BE49-F238E27FC236}">
                <a16:creationId xmlns:a16="http://schemas.microsoft.com/office/drawing/2014/main" id="{9C400776-C1C2-40D5-BEC4-18C37750D56A}"/>
              </a:ext>
            </a:extLst>
          </p:cNvPr>
          <p:cNvGrpSpPr/>
          <p:nvPr userDrawn="1"/>
        </p:nvGrpSpPr>
        <p:grpSpPr>
          <a:xfrm>
            <a:off x="3667432" y="1366146"/>
            <a:ext cx="4857136" cy="4125709"/>
            <a:chOff x="3667432" y="1374497"/>
            <a:chExt cx="4857136" cy="4125709"/>
          </a:xfrm>
        </p:grpSpPr>
        <p:pic>
          <p:nvPicPr>
            <p:cNvPr id="9" name="Bilde 8" descr="Et bilde som inneholder øks&#10;&#10;Automatisk generert beskrivelse">
              <a:extLst>
                <a:ext uri="{FF2B5EF4-FFF2-40B4-BE49-F238E27FC236}">
                  <a16:creationId xmlns:a16="http://schemas.microsoft.com/office/drawing/2014/main" id="{22C35FA9-927F-4F77-AB8D-455927BB6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67432" y="1374497"/>
              <a:ext cx="4857136" cy="4125709"/>
            </a:xfrm>
            <a:prstGeom prst="rect">
              <a:avLst/>
            </a:prstGeom>
          </p:spPr>
        </p:pic>
        <p:pic>
          <p:nvPicPr>
            <p:cNvPr id="10" name="Bilde 9">
              <a:extLst>
                <a:ext uri="{FF2B5EF4-FFF2-40B4-BE49-F238E27FC236}">
                  <a16:creationId xmlns:a16="http://schemas.microsoft.com/office/drawing/2014/main" id="{DA6A2A06-3805-4994-AD9F-3F5EE17B4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alphaModFix amt="3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0700" y="1376075"/>
              <a:ext cx="4850600" cy="4120156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170FE1-3BD6-40B4-8579-07DC59734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000" y="1543289"/>
            <a:ext cx="10764000" cy="1080000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GB" sz="2600" b="1">
                <a:solidFill>
                  <a:srgbClr val="00209A"/>
                </a:solidFill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pic>
        <p:nvPicPr>
          <p:cNvPr id="11" name="Bilde 9">
            <a:extLst>
              <a:ext uri="{FF2B5EF4-FFF2-40B4-BE49-F238E27FC236}">
                <a16:creationId xmlns:a16="http://schemas.microsoft.com/office/drawing/2014/main" id="{844C9088-EA37-4F24-AF70-265607137AF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0000" cy="2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943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nkerque">
    <p:bg>
      <p:bgPr>
        <a:solidFill>
          <a:srgbClr val="002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arge green field&#10;&#10;Description automatically generated">
            <a:extLst>
              <a:ext uri="{FF2B5EF4-FFF2-40B4-BE49-F238E27FC236}">
                <a16:creationId xmlns:a16="http://schemas.microsoft.com/office/drawing/2014/main" id="{D6B6B3F3-1E95-4288-889B-1CE4D5C06B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276794" cy="6858000"/>
          </a:xfrm>
          <a:prstGeom prst="rect">
            <a:avLst/>
          </a:prstGeom>
        </p:spPr>
      </p:pic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640B9A6-D1F5-478D-ADA3-3F17130180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DC826568-E683-4251-8725-25D17CE372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9" name="Picture 8" descr="A picture containing ax, shirt, umbrella&#10;&#10;Description automatically generated">
            <a:extLst>
              <a:ext uri="{FF2B5EF4-FFF2-40B4-BE49-F238E27FC236}">
                <a16:creationId xmlns:a16="http://schemas.microsoft.com/office/drawing/2014/main" id="{9DA0F51F-7832-4903-A44A-DE200E6FE6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532" y="1343240"/>
            <a:ext cx="4906936" cy="4171519"/>
          </a:xfrm>
          <a:prstGeom prst="rect">
            <a:avLst/>
          </a:prstGeom>
        </p:spPr>
      </p:pic>
      <p:pic>
        <p:nvPicPr>
          <p:cNvPr id="8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900F460B-6A01-46F0-8687-79D6207A74D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pic>
        <p:nvPicPr>
          <p:cNvPr id="10" name="Bilde 12">
            <a:extLst>
              <a:ext uri="{FF2B5EF4-FFF2-40B4-BE49-F238E27FC236}">
                <a16:creationId xmlns:a16="http://schemas.microsoft.com/office/drawing/2014/main" id="{64A39B32-4DF7-4625-88D6-B057CE3D676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000" y="6012000"/>
            <a:ext cx="733353" cy="5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54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ebrugge">
    <p:bg>
      <p:bgPr>
        <a:solidFill>
          <a:srgbClr val="002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grass, truck, metal&#10;&#10;Description automatically generated">
            <a:extLst>
              <a:ext uri="{FF2B5EF4-FFF2-40B4-BE49-F238E27FC236}">
                <a16:creationId xmlns:a16="http://schemas.microsoft.com/office/drawing/2014/main" id="{291005B8-93A5-4D6F-B7BF-980F68C3EA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640B9A6-D1F5-478D-ADA3-3F17130180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DC826568-E683-4251-8725-25D17CE372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9" name="Picture 8" descr="A picture containing ax, shirt, umbrella&#10;&#10;Description automatically generated">
            <a:extLst>
              <a:ext uri="{FF2B5EF4-FFF2-40B4-BE49-F238E27FC236}">
                <a16:creationId xmlns:a16="http://schemas.microsoft.com/office/drawing/2014/main" id="{9DA0F51F-7832-4903-A44A-DE200E6FE6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532" y="1343240"/>
            <a:ext cx="4906936" cy="4171519"/>
          </a:xfrm>
          <a:prstGeom prst="rect">
            <a:avLst/>
          </a:prstGeom>
        </p:spPr>
      </p:pic>
      <p:pic>
        <p:nvPicPr>
          <p:cNvPr id="8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3064FB17-6E6A-48A7-8FD8-1E9A4C65113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pic>
        <p:nvPicPr>
          <p:cNvPr id="10" name="Bilde 12">
            <a:extLst>
              <a:ext uri="{FF2B5EF4-FFF2-40B4-BE49-F238E27FC236}">
                <a16:creationId xmlns:a16="http://schemas.microsoft.com/office/drawing/2014/main" id="{59969524-49BA-492B-97FE-279BC8FED7B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000" y="6012000"/>
            <a:ext cx="733353" cy="5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24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opening GGT">
    <p:bg>
      <p:bgPr>
        <a:solidFill>
          <a:srgbClr val="0020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e 1">
            <a:extLst>
              <a:ext uri="{FF2B5EF4-FFF2-40B4-BE49-F238E27FC236}">
                <a16:creationId xmlns:a16="http://schemas.microsoft.com/office/drawing/2014/main" id="{A2D0028A-A4F2-416D-81B4-96FBBA4B143C}"/>
              </a:ext>
            </a:extLst>
          </p:cNvPr>
          <p:cNvGrpSpPr/>
          <p:nvPr userDrawn="1"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pic>
          <p:nvPicPr>
            <p:cNvPr id="11" name="Plassholder for bilde 9" descr="Et bilde som inneholder himmel, utendørs, gjerde, foto&#10;&#10;Automatisk generert beskrivelse">
              <a:extLst>
                <a:ext uri="{FF2B5EF4-FFF2-40B4-BE49-F238E27FC236}">
                  <a16:creationId xmlns:a16="http://schemas.microsoft.com/office/drawing/2014/main" id="{27430778-31AC-4199-ACE3-E270FE5664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1"/>
              <a:ext cx="12192000" cy="6857999"/>
            </a:xfrm>
            <a:prstGeom prst="rect">
              <a:avLst/>
            </a:prstGeom>
            <a:noFill/>
          </p:spPr>
        </p:pic>
        <p:grpSp>
          <p:nvGrpSpPr>
            <p:cNvPr id="12" name="Gruppe 11">
              <a:extLst>
                <a:ext uri="{FF2B5EF4-FFF2-40B4-BE49-F238E27FC236}">
                  <a16:creationId xmlns:a16="http://schemas.microsoft.com/office/drawing/2014/main" id="{AEC60C2F-EA82-4A4E-A956-109DDA2CEE6E}"/>
                </a:ext>
              </a:extLst>
            </p:cNvPr>
            <p:cNvGrpSpPr/>
            <p:nvPr userDrawn="1"/>
          </p:nvGrpSpPr>
          <p:grpSpPr>
            <a:xfrm>
              <a:off x="3667432" y="1374497"/>
              <a:ext cx="4857136" cy="4125709"/>
              <a:chOff x="3667432" y="1374497"/>
              <a:chExt cx="4857136" cy="4125709"/>
            </a:xfrm>
          </p:grpSpPr>
          <p:pic>
            <p:nvPicPr>
              <p:cNvPr id="13" name="Bilde 12" descr="Et bilde som inneholder øks&#10;&#10;Automatisk generert beskrivelse">
                <a:extLst>
                  <a:ext uri="{FF2B5EF4-FFF2-40B4-BE49-F238E27FC236}">
                    <a16:creationId xmlns:a16="http://schemas.microsoft.com/office/drawing/2014/main" id="{16A2BFD6-5FC2-4053-88EF-20460EAA94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alphaModFix amt="2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67432" y="1374497"/>
                <a:ext cx="4857136" cy="4125709"/>
              </a:xfrm>
              <a:prstGeom prst="rect">
                <a:avLst/>
              </a:prstGeom>
            </p:spPr>
          </p:pic>
          <p:pic>
            <p:nvPicPr>
              <p:cNvPr id="14" name="Bilde 13">
                <a:extLst>
                  <a:ext uri="{FF2B5EF4-FFF2-40B4-BE49-F238E27FC236}">
                    <a16:creationId xmlns:a16="http://schemas.microsoft.com/office/drawing/2014/main" id="{EEE618BC-03BE-4C65-86BC-586040C050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alphaModFix amt="36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70700" y="1376075"/>
                <a:ext cx="4850600" cy="4120156"/>
              </a:xfrm>
              <a:prstGeom prst="rect">
                <a:avLst/>
              </a:prstGeom>
            </p:spPr>
          </p:pic>
        </p:grpSp>
      </p:grpSp>
      <p:pic>
        <p:nvPicPr>
          <p:cNvPr id="7" name="Bilde 3" descr="Et bilde som inneholder utklipp&#10;&#10;Automatisk generert beskrivelse">
            <a:extLst>
              <a:ext uri="{FF2B5EF4-FFF2-40B4-BE49-F238E27FC236}">
                <a16:creationId xmlns:a16="http://schemas.microsoft.com/office/drawing/2014/main" id="{A391162B-9AA8-4E35-98BF-31C5469362D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6336000"/>
            <a:ext cx="1447812" cy="241302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DF7F15-7753-45D8-B80D-DF5A537488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8588" y="2390425"/>
            <a:ext cx="10800000" cy="930275"/>
          </a:xfrm>
        </p:spPr>
        <p:txBody>
          <a:bodyPr lIns="108000"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BC27E28-A21B-40F8-92FB-C2CA7D34BE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588" y="1629302"/>
            <a:ext cx="10800000" cy="74824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20" name="Bilde 16">
            <a:extLst>
              <a:ext uri="{FF2B5EF4-FFF2-40B4-BE49-F238E27FC236}">
                <a16:creationId xmlns:a16="http://schemas.microsoft.com/office/drawing/2014/main" id="{0F8238DE-B3CC-4528-B240-33BDF4711ED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8000" y="6012000"/>
            <a:ext cx="733353" cy="5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72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7" Type="http://schemas.openxmlformats.org/officeDocument/2006/relationships/theme" Target="../theme/theme7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0.xml"/><Relationship Id="rId7" Type="http://schemas.openxmlformats.org/officeDocument/2006/relationships/theme" Target="../theme/theme8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1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6.xml"/><Relationship Id="rId7" Type="http://schemas.openxmlformats.org/officeDocument/2006/relationships/theme" Target="../theme/theme9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D1A140-D393-4E2C-A9F5-4850D679C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9663F-7117-49DA-92AF-D33B08C2D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55D47-4904-4438-B9C1-78258D50D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6CA87B7-FA12-4B1B-9FBA-968E50AA0868}" type="datetimeFigureOut">
              <a:rPr lang="en-GB" smtClean="0"/>
              <a:pPr/>
              <a:t>22/12/2023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47292-FAEA-4581-985C-40B0669B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29EEC-C918-4378-BEEB-1CC08932F1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81FCE45-352D-4E76-A41E-87FB8325DAF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784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70" r:id="rId2"/>
    <p:sldLayoutId id="2147483971" r:id="rId3"/>
    <p:sldLayoutId id="2147483978" r:id="rId4"/>
    <p:sldLayoutId id="2147483905" r:id="rId5"/>
    <p:sldLayoutId id="2147483973" r:id="rId6"/>
    <p:sldLayoutId id="2147483972" r:id="rId7"/>
    <p:sldLayoutId id="2147483974" r:id="rId8"/>
    <p:sldLayoutId id="2147483866" r:id="rId9"/>
    <p:sldLayoutId id="2147483977" r:id="rId10"/>
    <p:sldLayoutId id="2147483911" r:id="rId11"/>
    <p:sldLayoutId id="2147483874" r:id="rId12"/>
    <p:sldLayoutId id="2147483877" r:id="rId13"/>
    <p:sldLayoutId id="2147483975" r:id="rId14"/>
    <p:sldLayoutId id="2147483976" r:id="rId15"/>
    <p:sldLayoutId id="2147483904" r:id="rId16"/>
    <p:sldLayoutId id="214748390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1" kern="1200">
          <a:solidFill>
            <a:srgbClr val="00209A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10C011-0F40-40CC-A21F-2AC3EB35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CDE0F-9660-4471-9E8B-9F84CB725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6B045-4E56-4C46-A82D-6D82F40BE8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36884F-D316-4839-9FF7-BBF1D8C33F9D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305AF-3692-446F-AA4C-18CD576C70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3FF69-E8A7-41A2-A931-ABA8F6DBF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26407-666D-4BFB-AF7F-40419D59D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65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0" r:id="rId1"/>
    <p:sldLayoutId id="2147483981" r:id="rId2"/>
    <p:sldLayoutId id="2147483982" r:id="rId3"/>
    <p:sldLayoutId id="214748398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D1A140-D393-4E2C-A9F5-4850D679C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9663F-7117-49DA-92AF-D33B08C2D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55D47-4904-4438-B9C1-78258D50D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6CA87B7-FA12-4B1B-9FBA-968E50AA0868}" type="datetimeFigureOut">
              <a:rPr lang="en-GB" smtClean="0"/>
              <a:pPr/>
              <a:t>22/12/2023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47292-FAEA-4581-985C-40B0669B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29EEC-C918-4378-BEEB-1CC08932F1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81FCE45-352D-4E76-A41E-87FB8325DAF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2842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958" r:id="rId2"/>
    <p:sldLayoutId id="2147483959" r:id="rId3"/>
    <p:sldLayoutId id="2147483960" r:id="rId4"/>
    <p:sldLayoutId id="2147483961" r:id="rId5"/>
    <p:sldLayoutId id="2147483962" r:id="rId6"/>
    <p:sldLayoutId id="2147483984" r:id="rId7"/>
    <p:sldLayoutId id="2147483853" r:id="rId8"/>
    <p:sldLayoutId id="2147483882" r:id="rId9"/>
    <p:sldLayoutId id="2147483879" r:id="rId10"/>
    <p:sldLayoutId id="2147483883" r:id="rId11"/>
    <p:sldLayoutId id="214748388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1" kern="1200">
          <a:solidFill>
            <a:srgbClr val="00209A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D1A140-D393-4E2C-A9F5-4850D679C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Do not remove this slide – do not change either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9663F-7117-49DA-92AF-D33B08C2D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This slide puts the different slides in different categories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55D47-4904-4438-B9C1-78258D50D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6CA87B7-FA12-4B1B-9FBA-968E50AA0868}" type="datetimeFigureOut">
              <a:rPr lang="en-GB" smtClean="0"/>
              <a:pPr/>
              <a:t>22/12/2023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47292-FAEA-4581-985C-40B0669B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29EEC-C918-4378-BEEB-1CC08932F1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81FCE45-352D-4E76-A41E-87FB8325DAF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974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6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1" kern="1200">
          <a:solidFill>
            <a:srgbClr val="00209A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D1A140-D393-4E2C-A9F5-4850D679C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9663F-7117-49DA-92AF-D33B08C2D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55D47-4904-4438-B9C1-78258D50D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6CA87B7-FA12-4B1B-9FBA-968E50AA0868}" type="datetimeFigureOut">
              <a:rPr lang="en-GB" smtClean="0"/>
              <a:pPr/>
              <a:t>22/12/2023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47292-FAEA-4581-985C-40B0669B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29EEC-C918-4378-BEEB-1CC08932F1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81FCE45-352D-4E76-A41E-87FB8325DAF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5758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6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1" kern="1200">
          <a:solidFill>
            <a:srgbClr val="00209A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D1A140-D393-4E2C-A9F5-4850D679C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9663F-7117-49DA-92AF-D33B08C2D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55D47-4904-4438-B9C1-78258D50D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6CA87B7-FA12-4B1B-9FBA-968E50AA0868}" type="datetimeFigureOut">
              <a:rPr lang="en-GB" smtClean="0"/>
              <a:pPr/>
              <a:t>22/12/2023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47292-FAEA-4581-985C-40B0669B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29EEC-C918-4378-BEEB-1CC08932F1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81FCE45-352D-4E76-A41E-87FB8325DAF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791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6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1" kern="1200">
          <a:solidFill>
            <a:srgbClr val="00209A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D1A140-D393-4E2C-A9F5-4850D679C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9663F-7117-49DA-92AF-D33B08C2D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55D47-4904-4438-B9C1-78258D50D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6CA87B7-FA12-4B1B-9FBA-968E50AA0868}" type="datetimeFigureOut">
              <a:rPr lang="en-GB" smtClean="0"/>
              <a:pPr/>
              <a:t>22/12/2023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47292-FAEA-4581-985C-40B0669B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29EEC-C918-4378-BEEB-1CC08932F1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81FCE45-352D-4E76-A41E-87FB8325DAF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8742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67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1" kern="1200">
          <a:solidFill>
            <a:srgbClr val="00209A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D1A140-D393-4E2C-A9F5-4850D679C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9663F-7117-49DA-92AF-D33B08C2D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55D47-4904-4438-B9C1-78258D50D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6CA87B7-FA12-4B1B-9FBA-968E50AA0868}" type="datetimeFigureOut">
              <a:rPr lang="en-GB" smtClean="0"/>
              <a:pPr/>
              <a:t>22/12/2023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47292-FAEA-4581-985C-40B0669B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29EEC-C918-4378-BEEB-1CC08932F1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81FCE45-352D-4E76-A41E-87FB8325DAF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2484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68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1" kern="1200">
          <a:solidFill>
            <a:srgbClr val="00209A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D1A140-D393-4E2C-A9F5-4850D679C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9663F-7117-49DA-92AF-D33B08C2D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55D47-4904-4438-B9C1-78258D50D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6CA87B7-FA12-4B1B-9FBA-968E50AA0868}" type="datetimeFigureOut">
              <a:rPr lang="en-GB" smtClean="0"/>
              <a:pPr/>
              <a:t>22/12/2023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47292-FAEA-4581-985C-40B0669BA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29EEC-C918-4378-BEEB-1CC08932F1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81FCE45-352D-4E76-A41E-87FB8325DAF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1641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52" r:id="rId2"/>
    <p:sldLayoutId id="2147483953" r:id="rId3"/>
    <p:sldLayoutId id="2147483954" r:id="rId4"/>
    <p:sldLayoutId id="2147483955" r:id="rId5"/>
    <p:sldLayoutId id="2147483969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1" kern="1200">
          <a:solidFill>
            <a:srgbClr val="00209A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rgbClr val="00209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ssco.sharepoint.com/:x:/r/sites/ORG-SBS-ICT/Shared%20Documents/Azure/02%20-%20Work%20in%20Progress/R%26D%20Tasks/Final%20Documents/Migration%20Cutover%20Template%20v1.0.xlsx?d=w9e99dbb4963d4f05b69f0d59745c09c7&amp;csf=1&amp;web=1&amp;e=F8pvef" TargetMode="External"/><Relationship Id="rId2" Type="http://schemas.openxmlformats.org/officeDocument/2006/relationships/hyperlink" Target="https://gassco.sharepoint.com/:x:/r/sites/ORG-SBS-ICT/Shared%20Documents/Azure/02%20-%20Work%20in%20Progress/R%26D%20Tasks/Final%20Documents/Gassco%20Cloud%20Assessment%20Questionnaire%20Synergi-Pipeline%20V1.0.xlsx?d=wef953a832c7f42038d15bf2526dcbfb0&amp;csf=1&amp;web=1&amp;e=kZAlXI" TargetMode="Externa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51EBDD-3FCF-4A5D-9FC2-57D4706756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8A75886-6212-4178-935E-9662F709B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Executive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468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68C036-2936-C3BA-B593-2E04BDF9A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Discovery &amp; Assessment of Rehosting a sample Application (</a:t>
            </a:r>
            <a:r>
              <a:rPr lang="en-GB" b="1" dirty="0" err="1"/>
              <a:t>Hyttebooking</a:t>
            </a:r>
            <a:r>
              <a:rPr lang="en-GB" b="1" dirty="0"/>
              <a:t>)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9A3190-4D82-5520-459B-B9F64FFE17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800" y="1354014"/>
            <a:ext cx="10515600" cy="4784879"/>
          </a:xfrm>
        </p:spPr>
        <p:txBody>
          <a:bodyPr/>
          <a:lstStyle/>
          <a:p>
            <a:pPr rtl="0"/>
            <a:r>
              <a:rPr lang="en-GB" dirty="0">
                <a:effectLst/>
              </a:rPr>
              <a:t>In the pursuit of digital transformation and operational efficiency, our organization has undertaken a comprehensive Discovery &amp; Assessment initiative for the rehosting of </a:t>
            </a:r>
            <a:r>
              <a:rPr lang="en-GB" dirty="0" err="1">
                <a:effectLst/>
              </a:rPr>
              <a:t>Hyttebooking</a:t>
            </a:r>
            <a:r>
              <a:rPr lang="en-GB" dirty="0">
                <a:effectLst/>
              </a:rPr>
              <a:t> application. This executive summary encapsulates the key insights and recommendations derived from the meticulous examination of the existing application landscape, with a focus on transitioning to a cloud-native environment.</a:t>
            </a:r>
          </a:p>
          <a:p>
            <a:pPr rtl="0"/>
            <a:r>
              <a:rPr lang="en-GB" b="1" dirty="0">
                <a:effectLst/>
              </a:rPr>
              <a:t>Objective: </a:t>
            </a:r>
            <a:r>
              <a:rPr lang="en-GB" dirty="0">
                <a:effectLst/>
              </a:rPr>
              <a:t>The primary objective of this </a:t>
            </a:r>
            <a:r>
              <a:rPr lang="en-GB" dirty="0" err="1">
                <a:effectLst/>
              </a:rPr>
              <a:t>endeavor</a:t>
            </a:r>
            <a:r>
              <a:rPr lang="en-GB" dirty="0">
                <a:effectLst/>
              </a:rPr>
              <a:t> is to strategically rehost the identified application, leveraging cloud capabilities to enhance scalability, flexibility, and overall performance. Through a systematic assessment, we aim to define a tailored migration strategy that ensures a seamless transition to the cloud while optimizing cost, minimizing downtime, and unlocking the full potential of modern cloud technologies.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1808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D517F-B443-67B6-5DC3-AA706C14C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Discovery &amp; Assessment Highlights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388DEE-B36A-D88B-42BD-6088FDBD30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800" y="1354014"/>
            <a:ext cx="10519880" cy="36949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b="1" dirty="0">
                <a:effectLst/>
                <a:latin typeface="Arial"/>
                <a:cs typeface="Arial"/>
              </a:rPr>
              <a:t>Application Inventory:</a:t>
            </a:r>
            <a:r>
              <a:rPr lang="en-GB" dirty="0">
                <a:effectLst/>
                <a:latin typeface="Arial"/>
                <a:cs typeface="Arial"/>
              </a:rPr>
              <a:t> A thorough cataloguing of the application components, dependencies, and infrastructure elements has provided a comprehensive understanding of the current state, laying the groundwork for a targeted migration plan.</a:t>
            </a:r>
            <a:r>
              <a:rPr lang="en-GB" dirty="0">
                <a:latin typeface="Arial"/>
                <a:cs typeface="Arial"/>
              </a:rPr>
              <a:t> [</a:t>
            </a:r>
            <a:r>
              <a:rPr lang="en-GB" dirty="0">
                <a:latin typeface="Arial"/>
                <a:cs typeface="Arial"/>
                <a:hlinkClick r:id="rId2"/>
              </a:rPr>
              <a:t>See Assessment Template</a:t>
            </a:r>
            <a:r>
              <a:rPr lang="en-GB" dirty="0">
                <a:latin typeface="Arial"/>
                <a:cs typeface="Arial"/>
              </a:rPr>
              <a:t>]</a:t>
            </a:r>
            <a:endParaRPr lang="en-GB" dirty="0">
              <a:effectLst/>
            </a:endParaRPr>
          </a:p>
          <a:p>
            <a:r>
              <a:rPr lang="en-GB" b="1" dirty="0">
                <a:effectLst/>
                <a:latin typeface="Arial"/>
                <a:cs typeface="Arial"/>
              </a:rPr>
              <a:t>Compatibility Analysis:</a:t>
            </a:r>
            <a:r>
              <a:rPr lang="en-GB" dirty="0">
                <a:effectLst/>
                <a:latin typeface="Arial"/>
                <a:cs typeface="Arial"/>
              </a:rPr>
              <a:t> Detailed compatibility assessments have been conducted to evaluate the application's adaptability to cloud environments, ensuring a smooth transition without compromising functionality or performance.</a:t>
            </a:r>
            <a:r>
              <a:rPr lang="en-GB" dirty="0">
                <a:latin typeface="Arial"/>
                <a:cs typeface="Arial"/>
              </a:rPr>
              <a:t>                 [</a:t>
            </a:r>
            <a:r>
              <a:rPr lang="en-GB" dirty="0">
                <a:latin typeface="Arial"/>
                <a:cs typeface="Arial"/>
                <a:hlinkClick r:id="rId2"/>
              </a:rPr>
              <a:t>See Assessment Template</a:t>
            </a:r>
            <a:r>
              <a:rPr lang="en-GB" dirty="0">
                <a:latin typeface="Arial"/>
                <a:cs typeface="Arial"/>
              </a:rPr>
              <a:t>]</a:t>
            </a:r>
            <a:endParaRPr lang="en-GB" dirty="0">
              <a:effectLst/>
            </a:endParaRPr>
          </a:p>
          <a:p>
            <a:r>
              <a:rPr lang="en-GB" b="1" dirty="0">
                <a:effectLst/>
                <a:latin typeface="Arial"/>
                <a:cs typeface="Arial"/>
              </a:rPr>
              <a:t>Performance Analysis:</a:t>
            </a:r>
            <a:r>
              <a:rPr lang="en-GB" dirty="0">
                <a:effectLst/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P</a:t>
            </a:r>
            <a:r>
              <a:rPr lang="en-GB" dirty="0">
                <a:effectLst/>
                <a:latin typeface="Arial"/>
                <a:cs typeface="Arial"/>
              </a:rPr>
              <a:t>erformance analysis has been employed to gauge the application's </a:t>
            </a:r>
            <a:r>
              <a:rPr lang="en-GB" dirty="0">
                <a:latin typeface="Arial"/>
                <a:cs typeface="Arial"/>
              </a:rPr>
              <a:t>behaviour</a:t>
            </a:r>
            <a:r>
              <a:rPr lang="en-GB" dirty="0">
                <a:effectLst/>
                <a:latin typeface="Arial"/>
                <a:cs typeface="Arial"/>
              </a:rPr>
              <a:t> under everyday conditions.</a:t>
            </a:r>
            <a:r>
              <a:rPr lang="en-GB" dirty="0">
                <a:latin typeface="Arial"/>
                <a:cs typeface="Arial"/>
              </a:rPr>
              <a:t>      [</a:t>
            </a:r>
            <a:r>
              <a:rPr lang="en-GB" dirty="0">
                <a:latin typeface="Arial"/>
                <a:cs typeface="Arial"/>
                <a:hlinkClick r:id="rId2"/>
              </a:rPr>
              <a:t>See Assessment Template</a:t>
            </a:r>
            <a:r>
              <a:rPr lang="en-GB" dirty="0">
                <a:latin typeface="Arial"/>
                <a:cs typeface="Arial"/>
              </a:rPr>
              <a:t>]</a:t>
            </a:r>
            <a:endParaRPr lang="en-GB" dirty="0">
              <a:effectLst/>
            </a:endParaRPr>
          </a:p>
          <a:p>
            <a:r>
              <a:rPr lang="en-GB" b="1" dirty="0">
                <a:effectLst/>
                <a:latin typeface="Arial"/>
                <a:cs typeface="Arial"/>
              </a:rPr>
              <a:t>Cloud Compatibility:</a:t>
            </a:r>
            <a:r>
              <a:rPr lang="en-GB" b="1" dirty="0">
                <a:latin typeface="Arial"/>
                <a:cs typeface="Arial"/>
              </a:rPr>
              <a:t> </a:t>
            </a:r>
            <a:r>
              <a:rPr lang="en-GB" dirty="0">
                <a:latin typeface="Arial"/>
                <a:cs typeface="Arial"/>
              </a:rPr>
              <a:t>The applications has been assessed using a comprehensive questionnaire to ensure cloud combability</a:t>
            </a:r>
            <a:r>
              <a:rPr lang="en-GB">
                <a:latin typeface="Arial"/>
                <a:cs typeface="Arial"/>
              </a:rPr>
              <a:t>.          [</a:t>
            </a:r>
            <a:r>
              <a:rPr lang="en-GB">
                <a:latin typeface="Arial"/>
                <a:cs typeface="Arial"/>
                <a:hlinkClick r:id="rId2"/>
              </a:rPr>
              <a:t>See Assessment Template</a:t>
            </a:r>
            <a:r>
              <a:rPr lang="en-GB">
                <a:latin typeface="Arial"/>
                <a:cs typeface="Arial"/>
              </a:rPr>
              <a:t>]</a:t>
            </a:r>
            <a:endParaRPr lang="en-GB">
              <a:effectLst/>
            </a:endParaRPr>
          </a:p>
          <a:p>
            <a:r>
              <a:rPr lang="en-GB" b="1">
                <a:latin typeface="Arial"/>
                <a:cs typeface="Arial"/>
              </a:rPr>
              <a:t>Migration </a:t>
            </a:r>
            <a:r>
              <a:rPr lang="en-GB" b="1" dirty="0">
                <a:latin typeface="Arial"/>
                <a:cs typeface="Arial"/>
              </a:rPr>
              <a:t>Readiness Assessment:</a:t>
            </a:r>
            <a:r>
              <a:rPr lang="en-GB" dirty="0">
                <a:latin typeface="Arial"/>
                <a:cs typeface="Arial"/>
              </a:rPr>
              <a:t> From the work that has been done, working with stakeholders and using questionnaire, we understand the readiness for the application. </a:t>
            </a:r>
            <a:br>
              <a:rPr lang="en-GB" dirty="0">
                <a:latin typeface="Arial"/>
                <a:cs typeface="Arial"/>
              </a:rPr>
            </a:br>
            <a:r>
              <a:rPr lang="en-GB" dirty="0">
                <a:latin typeface="Arial"/>
                <a:cs typeface="Arial"/>
              </a:rPr>
              <a:t>[</a:t>
            </a:r>
            <a:r>
              <a:rPr lang="en-GB" dirty="0">
                <a:latin typeface="Arial"/>
                <a:cs typeface="Arial"/>
                <a:hlinkClick r:id="rId3"/>
              </a:rPr>
              <a:t>See cutover template</a:t>
            </a:r>
            <a:r>
              <a:rPr lang="en-GB" dirty="0">
                <a:latin typeface="Arial"/>
                <a:cs typeface="Arial"/>
              </a:rPr>
              <a:t>]</a:t>
            </a:r>
            <a:endParaRPr lang="en-GB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10284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DC4D6-8249-4F3C-B179-017B8262E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Learning during Re-host sample workload from on-premises to cloud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F1F7DC-9C3B-C6D9-C05B-8D5B11AA86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800" y="1354014"/>
            <a:ext cx="10515600" cy="461470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discovery and assessment phase of rehosting a sample application is a crucial step in understanding the existing landscape and formulating a strategic migration plan. There are learnings during this phase as mentioned below:</a:t>
            </a:r>
          </a:p>
          <a:p>
            <a:pPr rtl="0"/>
            <a:r>
              <a:rPr lang="en-GB" dirty="0"/>
              <a:t>Application Dependencies and Interactions: </a:t>
            </a:r>
          </a:p>
          <a:p>
            <a:pPr lvl="1"/>
            <a:r>
              <a:rPr lang="en-GB" dirty="0">
                <a:effectLst/>
              </a:rPr>
              <a:t>Learning: Uncovering the intricate dependencies and interactions among various application components.</a:t>
            </a:r>
          </a:p>
          <a:p>
            <a:pPr lvl="1"/>
            <a:r>
              <a:rPr lang="en-GB" dirty="0">
                <a:effectLst/>
              </a:rPr>
              <a:t>Implication: Recognition of potential challenges during migration, especially when dealing with tightly coupled systems.</a:t>
            </a:r>
          </a:p>
          <a:p>
            <a:r>
              <a:rPr lang="en-GB" dirty="0"/>
              <a:t>Legacy Infrastructure Nuances:</a:t>
            </a:r>
          </a:p>
          <a:p>
            <a:pPr lvl="1"/>
            <a:r>
              <a:rPr lang="en-GB" dirty="0">
                <a:effectLst/>
              </a:rPr>
              <a:t>Learning: Discovering unique intricacies and idiosyncrasies within the current legacy infrastructure.</a:t>
            </a:r>
          </a:p>
          <a:p>
            <a:pPr lvl="1"/>
            <a:r>
              <a:rPr lang="en-GB" dirty="0">
                <a:effectLst/>
              </a:rPr>
              <a:t>Implication: Understanding the need for customized migration strategies to accommodate legacy nuances and ensure a smooth transition.</a:t>
            </a:r>
          </a:p>
          <a:p>
            <a:r>
              <a:rPr lang="en-GB" dirty="0"/>
              <a:t>Data Sensitivity and Compliance Requirements:</a:t>
            </a:r>
          </a:p>
          <a:p>
            <a:pPr lvl="1"/>
            <a:r>
              <a:rPr lang="en-GB" dirty="0">
                <a:effectLst/>
              </a:rPr>
              <a:t>Learning: Identifying sensitive data and compliance requirements inherent in the application.</a:t>
            </a:r>
          </a:p>
          <a:p>
            <a:pPr lvl="1"/>
            <a:r>
              <a:rPr lang="en-GB" dirty="0">
                <a:effectLst/>
              </a:rPr>
              <a:t>Implication: Necessity for robust security measures, stringent processes and compliance adherence during and after the migration process.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6719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DC4D6-8249-4F3C-B179-017B8262E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Learning during Re-host sample workload from on-premises to cloud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F1F7DC-9C3B-C6D9-C05B-8D5B11AA86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800" y="1354014"/>
            <a:ext cx="10515600" cy="4614707"/>
          </a:xfrm>
        </p:spPr>
        <p:txBody>
          <a:bodyPr/>
          <a:lstStyle/>
          <a:p>
            <a:r>
              <a:rPr lang="en-GB" dirty="0"/>
              <a:t>User Behaviours and Experience:</a:t>
            </a:r>
          </a:p>
          <a:p>
            <a:pPr lvl="1"/>
            <a:r>
              <a:rPr lang="en-GB" dirty="0">
                <a:effectLst/>
              </a:rPr>
              <a:t>Learning: Gaining some insights into user behaviour and experience with the current application. (Mainly from user guide)</a:t>
            </a:r>
          </a:p>
          <a:p>
            <a:pPr lvl="1"/>
            <a:r>
              <a:rPr lang="en-GB" dirty="0">
                <a:effectLst/>
              </a:rPr>
              <a:t>Implication: Factoring user expectations into the rehosting strategy to ensure a seamless transition and minimal disruption.</a:t>
            </a:r>
          </a:p>
          <a:p>
            <a:r>
              <a:rPr lang="en-GB" dirty="0"/>
              <a:t>Integration Points with External Systems:</a:t>
            </a:r>
          </a:p>
          <a:p>
            <a:pPr lvl="1"/>
            <a:r>
              <a:rPr lang="en-GB" dirty="0">
                <a:effectLst/>
              </a:rPr>
              <a:t>Learning: Mapping integration points with external systems and third-party services.</a:t>
            </a:r>
          </a:p>
          <a:p>
            <a:pPr lvl="1"/>
            <a:r>
              <a:rPr lang="en-GB" dirty="0">
                <a:effectLst/>
              </a:rPr>
              <a:t>Implication: Ensuring continued interoperability and smooth functioning post-migration by addressing integration challenges proactively.</a:t>
            </a:r>
          </a:p>
          <a:p>
            <a:r>
              <a:rPr lang="en-GB" dirty="0"/>
              <a:t>Documentation Gaps:</a:t>
            </a:r>
          </a:p>
          <a:p>
            <a:pPr lvl="1"/>
            <a:r>
              <a:rPr lang="en-GB" dirty="0">
                <a:effectLst/>
              </a:rPr>
              <a:t>Learning: Recognizing gaps in existing documentation regarding application architecture and configurations etc.</a:t>
            </a:r>
          </a:p>
          <a:p>
            <a:pPr lvl="1"/>
            <a:r>
              <a:rPr lang="en-GB" dirty="0">
                <a:effectLst/>
              </a:rPr>
              <a:t>Implication: Emphasizing the need for comprehensive documentation to facilitate a smooth migration process and ongoing maintenance.</a:t>
            </a:r>
          </a:p>
          <a:p>
            <a:endParaRPr lang="en-GB" dirty="0">
              <a:effectLst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3526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96F94-751C-F62B-B038-DB1AD8786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</a:t>
            </a:r>
            <a:r>
              <a:rPr lang="nb-NO" dirty="0"/>
              <a:t> </a:t>
            </a:r>
            <a:r>
              <a:rPr lang="en-US" dirty="0"/>
              <a:t>future</a:t>
            </a:r>
            <a:r>
              <a:rPr lang="nb-NO" dirty="0"/>
              <a:t> </a:t>
            </a:r>
            <a:r>
              <a:rPr lang="en-US" dirty="0"/>
              <a:t>blockers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624B13-CEFC-329A-DFC4-604F208876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800" y="1354014"/>
            <a:ext cx="10519880" cy="14211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No clear overall cloud strategy.</a:t>
            </a:r>
          </a:p>
          <a:p>
            <a:r>
              <a:rPr lang="en-US" dirty="0">
                <a:latin typeface="Arial"/>
                <a:cs typeface="Arial"/>
              </a:rPr>
              <a:t>Need of an AD - DS / IAM strategy in cloud for migrated workloads before continuing migration work.</a:t>
            </a:r>
          </a:p>
          <a:p>
            <a:r>
              <a:rPr lang="en-US" dirty="0">
                <a:latin typeface="Arial"/>
                <a:cs typeface="Arial"/>
              </a:rPr>
              <a:t>Clear processes for security approval of migration and operational tools, also security team is swamped.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626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DABC4-A543-4F59-B032-7318B8CC2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600974"/>
      </p:ext>
    </p:extLst>
  </p:cSld>
  <p:clrMapOvr>
    <a:masterClrMapping/>
  </p:clrMapOvr>
</p:sld>
</file>

<file path=ppt/theme/theme1.xml><?xml version="1.0" encoding="utf-8"?>
<a:theme xmlns:a="http://schemas.openxmlformats.org/drawingml/2006/main" name="General">
  <a:themeElements>
    <a:clrScheme name="Gassco_20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209A"/>
      </a:accent1>
      <a:accent2>
        <a:srgbClr val="B8FFE1"/>
      </a:accent2>
      <a:accent3>
        <a:srgbClr val="01921D"/>
      </a:accent3>
      <a:accent4>
        <a:srgbClr val="016100"/>
      </a:accent4>
      <a:accent5>
        <a:srgbClr val="CACED1"/>
      </a:accent5>
      <a:accent6>
        <a:srgbClr val="F7D2D7"/>
      </a:accent6>
      <a:hlink>
        <a:srgbClr val="00209A"/>
      </a:hlink>
      <a:folHlink>
        <a:srgbClr val="016100"/>
      </a:folHlink>
    </a:clrScheme>
    <a:fontScheme name="Gassco_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ne pager-updated.pptx" id="{D279F443-5AD1-45DC-B454-141DC227EA5E}" vid="{F0D2003E-6E58-40E1-AAAC-4F8F14BB7475}"/>
    </a:ext>
  </a:extLst>
</a:theme>
</file>

<file path=ppt/theme/theme10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RACK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ne pager-updated.pptx" id="{D279F443-5AD1-45DC-B454-141DC227EA5E}" vid="{6A809848-3514-4210-8CE7-449CF89ED474}"/>
    </a:ext>
  </a:extLst>
</a:theme>
</file>

<file path=ppt/theme/theme3.xml><?xml version="1.0" encoding="utf-8"?>
<a:theme xmlns:a="http://schemas.openxmlformats.org/drawingml/2006/main" name="Black and white">
  <a:themeElements>
    <a:clrScheme name="Gassco_20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209A"/>
      </a:accent1>
      <a:accent2>
        <a:srgbClr val="4D63B8"/>
      </a:accent2>
      <a:accent3>
        <a:srgbClr val="9AA6D8"/>
      </a:accent3>
      <a:accent4>
        <a:srgbClr val="CCD2EC"/>
      </a:accent4>
      <a:accent5>
        <a:srgbClr val="A3B7FF"/>
      </a:accent5>
      <a:accent6>
        <a:srgbClr val="000C3A"/>
      </a:accent6>
      <a:hlink>
        <a:srgbClr val="00209A"/>
      </a:hlink>
      <a:folHlink>
        <a:srgbClr val="9BB0FF"/>
      </a:folHlink>
    </a:clrScheme>
    <a:fontScheme name="Gassco_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ne pager-updated.pptx" id="{D279F443-5AD1-45DC-B454-141DC227EA5E}" vid="{BEE5E516-C72E-41C3-ADB1-186287FFE043}"/>
    </a:ext>
  </a:extLst>
</a:theme>
</file>

<file path=ppt/theme/theme4.xml><?xml version="1.0" encoding="utf-8"?>
<a:theme xmlns:a="http://schemas.openxmlformats.org/drawingml/2006/main" name="Green">
  <a:themeElements>
    <a:clrScheme name="Gassco_20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209A"/>
      </a:accent1>
      <a:accent2>
        <a:srgbClr val="4D63B8"/>
      </a:accent2>
      <a:accent3>
        <a:srgbClr val="9AA6D8"/>
      </a:accent3>
      <a:accent4>
        <a:srgbClr val="CCD2EC"/>
      </a:accent4>
      <a:accent5>
        <a:srgbClr val="A3B7FF"/>
      </a:accent5>
      <a:accent6>
        <a:srgbClr val="000C3A"/>
      </a:accent6>
      <a:hlink>
        <a:srgbClr val="00209A"/>
      </a:hlink>
      <a:folHlink>
        <a:srgbClr val="9BB0FF"/>
      </a:folHlink>
    </a:clrScheme>
    <a:fontScheme name="Gassco_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ne pager-updated.pptx" id="{D279F443-5AD1-45DC-B454-141DC227EA5E}" vid="{9148133E-EB55-4946-BF11-38B224721EDE}"/>
    </a:ext>
  </a:extLst>
</a:theme>
</file>

<file path=ppt/theme/theme5.xml><?xml version="1.0" encoding="utf-8"?>
<a:theme xmlns:a="http://schemas.openxmlformats.org/drawingml/2006/main" name="Blue">
  <a:themeElements>
    <a:clrScheme name="Gassco_20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209A"/>
      </a:accent1>
      <a:accent2>
        <a:srgbClr val="4D63B8"/>
      </a:accent2>
      <a:accent3>
        <a:srgbClr val="9AA6D8"/>
      </a:accent3>
      <a:accent4>
        <a:srgbClr val="CCD2EC"/>
      </a:accent4>
      <a:accent5>
        <a:srgbClr val="A3B7FF"/>
      </a:accent5>
      <a:accent6>
        <a:srgbClr val="000C3A"/>
      </a:accent6>
      <a:hlink>
        <a:srgbClr val="00209A"/>
      </a:hlink>
      <a:folHlink>
        <a:srgbClr val="9BB0FF"/>
      </a:folHlink>
    </a:clrScheme>
    <a:fontScheme name="Gassco_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ne pager-updated.pptx" id="{D279F443-5AD1-45DC-B454-141DC227EA5E}" vid="{4834595D-9FFD-41AC-825F-B4068FC8BF97}"/>
    </a:ext>
  </a:extLst>
</a:theme>
</file>

<file path=ppt/theme/theme6.xml><?xml version="1.0" encoding="utf-8"?>
<a:theme xmlns:a="http://schemas.openxmlformats.org/drawingml/2006/main" name="Red">
  <a:themeElements>
    <a:clrScheme name="Gassco_20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209A"/>
      </a:accent1>
      <a:accent2>
        <a:srgbClr val="4D63B8"/>
      </a:accent2>
      <a:accent3>
        <a:srgbClr val="9AA6D8"/>
      </a:accent3>
      <a:accent4>
        <a:srgbClr val="CCD2EC"/>
      </a:accent4>
      <a:accent5>
        <a:srgbClr val="A3B7FF"/>
      </a:accent5>
      <a:accent6>
        <a:srgbClr val="000C3A"/>
      </a:accent6>
      <a:hlink>
        <a:srgbClr val="00209A"/>
      </a:hlink>
      <a:folHlink>
        <a:srgbClr val="9BB0FF"/>
      </a:folHlink>
    </a:clrScheme>
    <a:fontScheme name="Gassco_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ne pager-updated.pptx" id="{D279F443-5AD1-45DC-B454-141DC227EA5E}" vid="{AAD27D6D-9294-461E-AACA-2D119811D7A7}"/>
    </a:ext>
  </a:extLst>
</a:theme>
</file>

<file path=ppt/theme/theme7.xml><?xml version="1.0" encoding="utf-8"?>
<a:theme xmlns:a="http://schemas.openxmlformats.org/drawingml/2006/main" name="Yellow">
  <a:themeElements>
    <a:clrScheme name="Gassco_20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209A"/>
      </a:accent1>
      <a:accent2>
        <a:srgbClr val="4D63B8"/>
      </a:accent2>
      <a:accent3>
        <a:srgbClr val="9AA6D8"/>
      </a:accent3>
      <a:accent4>
        <a:srgbClr val="CCD2EC"/>
      </a:accent4>
      <a:accent5>
        <a:srgbClr val="A3B7FF"/>
      </a:accent5>
      <a:accent6>
        <a:srgbClr val="000C3A"/>
      </a:accent6>
      <a:hlink>
        <a:srgbClr val="00209A"/>
      </a:hlink>
      <a:folHlink>
        <a:srgbClr val="9BB0FF"/>
      </a:folHlink>
    </a:clrScheme>
    <a:fontScheme name="Gassco_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ne pager-updated.pptx" id="{D279F443-5AD1-45DC-B454-141DC227EA5E}" vid="{D3D1E246-7305-42FC-8826-E529A88CC29A}"/>
    </a:ext>
  </a:extLst>
</a:theme>
</file>

<file path=ppt/theme/theme8.xml><?xml version="1.0" encoding="utf-8"?>
<a:theme xmlns:a="http://schemas.openxmlformats.org/drawingml/2006/main" name="Grey">
  <a:themeElements>
    <a:clrScheme name="Gassco_20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209A"/>
      </a:accent1>
      <a:accent2>
        <a:srgbClr val="4D63B8"/>
      </a:accent2>
      <a:accent3>
        <a:srgbClr val="9AA6D8"/>
      </a:accent3>
      <a:accent4>
        <a:srgbClr val="CCD2EC"/>
      </a:accent4>
      <a:accent5>
        <a:srgbClr val="A3B7FF"/>
      </a:accent5>
      <a:accent6>
        <a:srgbClr val="000C3A"/>
      </a:accent6>
      <a:hlink>
        <a:srgbClr val="00209A"/>
      </a:hlink>
      <a:folHlink>
        <a:srgbClr val="9BB0FF"/>
      </a:folHlink>
    </a:clrScheme>
    <a:fontScheme name="Gassco_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ne pager-updated.pptx" id="{D279F443-5AD1-45DC-B454-141DC227EA5E}" vid="{CC36469B-AB1D-4966-9A75-FE9795E20497}"/>
    </a:ext>
  </a:extLst>
</a:theme>
</file>

<file path=ppt/theme/theme9.xml><?xml version="1.0" encoding="utf-8"?>
<a:theme xmlns:a="http://schemas.openxmlformats.org/drawingml/2006/main" name="Pink">
  <a:themeElements>
    <a:clrScheme name="Gassco_20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209A"/>
      </a:accent1>
      <a:accent2>
        <a:srgbClr val="4D63B8"/>
      </a:accent2>
      <a:accent3>
        <a:srgbClr val="9AA6D8"/>
      </a:accent3>
      <a:accent4>
        <a:srgbClr val="CCD2EC"/>
      </a:accent4>
      <a:accent5>
        <a:srgbClr val="A3B7FF"/>
      </a:accent5>
      <a:accent6>
        <a:srgbClr val="000C3A"/>
      </a:accent6>
      <a:hlink>
        <a:srgbClr val="00209A"/>
      </a:hlink>
      <a:folHlink>
        <a:srgbClr val="9BB0FF"/>
      </a:folHlink>
    </a:clrScheme>
    <a:fontScheme name="Gassco_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ne pager-updated.pptx" id="{D279F443-5AD1-45DC-B454-141DC227EA5E}" vid="{809060D6-EAF4-438C-B02D-452B05A974A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c8349b0f7174b7db62053e076fc3a62 xmlns="8c8b501c-ddfe-4baf-9e4a-328e8ea2d3b3">
      <Terms xmlns="http://schemas.microsoft.com/office/infopath/2007/PartnerControls"/>
    </cc8349b0f7174b7db62053e076fc3a62>
    <b90b5dfadb9640e49f25008617c6796f xmlns="8c8b501c-ddfe-4baf-9e4a-328e8ea2d3b3">
      <Terms xmlns="http://schemas.microsoft.com/office/infopath/2007/PartnerControls"/>
    </b90b5dfadb9640e49f25008617c6796f>
    <bbace78090ae49d5bc4c78cfecd15083 xmlns="8c8b501c-ddfe-4baf-9e4a-328e8ea2d3b3">
      <Terms xmlns="http://schemas.microsoft.com/office/infopath/2007/PartnerControls"/>
    </bbace78090ae49d5bc4c78cfecd15083>
    <nb95322ac8a54a1894cfe66f5f1874db xmlns="8c8b501c-ddfe-4baf-9e4a-328e8ea2d3b3">
      <Terms xmlns="http://schemas.microsoft.com/office/infopath/2007/PartnerControls">
        <TermInfo xmlns="http://schemas.microsoft.com/office/infopath/2007/PartnerControls">
          <TermName xmlns="http://schemas.microsoft.com/office/infopath/2007/PartnerControls">By, Gassco Bygnes</TermName>
          <TermId xmlns="http://schemas.microsoft.com/office/infopath/2007/PartnerControls">529b3dfc-d259-437e-96c6-1f7448ff94f9</TermId>
        </TermInfo>
      </Terms>
    </nb95322ac8a54a1894cfe66f5f1874db>
    <pffe3812dad3476eb2cd7270b2500d6a xmlns="8c8b501c-ddfe-4baf-9e4a-328e8ea2d3b3">
      <Terms xmlns="http://schemas.microsoft.com/office/infopath/2007/PartnerControls">
        <TermInfo xmlns="http://schemas.microsoft.com/office/infopath/2007/PartnerControls">
          <TermName xmlns="http://schemas.microsoft.com/office/infopath/2007/PartnerControls">Staff and business support</TermName>
          <TermId xmlns="http://schemas.microsoft.com/office/infopath/2007/PartnerControls">9eac2d0b-c740-4ed2-b830-c8413f952085</TermId>
        </TermInfo>
      </Terms>
    </pffe3812dad3476eb2cd7270b2500d6a>
    <TaxCatchAll xmlns="8c8b501c-ddfe-4baf-9e4a-328e8ea2d3b3">
      <Value>2</Value>
      <Value>1</Value>
    </TaxCatchAll>
    <State xmlns="8c8b501c-ddfe-4baf-9e4a-328e8ea2d3b3">Draft</State>
    <c78cce9a29694e4dbe2676c776ec6341 xmlns="8c8b501c-ddfe-4baf-9e4a-328e8ea2d3b3">
      <Terms xmlns="http://schemas.microsoft.com/office/infopath/2007/PartnerControls"/>
    </c78cce9a29694e4dbe2676c776ec6341>
    <cbdf047a85f64c2e9efa5a7aff25a8ad xmlns="8c8b501c-ddfe-4baf-9e4a-328e8ea2d3b3">
      <Terms xmlns="http://schemas.microsoft.com/office/infopath/2007/PartnerControls"/>
    </cbdf047a85f64c2e9efa5a7aff25a8ad>
    <GasscoExternalReference xmlns="8c8b501c-ddfe-4baf-9e4a-328e8ea2d3b3" xsi:nil="true"/>
    <GDPR xmlns="8c8b501c-ddfe-4baf-9e4a-328e8ea2d3b3"/>
    <Document_x0020_Number xmlns="8c8b501c-ddfe-4baf-9e4a-328e8ea2d3b3" xsi:nil="true"/>
    <Revision_x0020_Number xmlns="8c8b501c-ddfe-4baf-9e4a-328e8ea2d3b3" xsi:nil="true"/>
    <Document_x0020_date xmlns="8c8b501c-ddfe-4baf-9e4a-328e8ea2d3b3" xsi:nil="true"/>
    <WFStatus xmlns="8c8b501c-ddfe-4baf-9e4a-328e8ea2d3b3" xsi:nil="true"/>
    <WBS xmlns="8c8b501c-ddfe-4baf-9e4a-328e8ea2d3b3" xsi:nil="true"/>
    <originLocationId xmlns="8c8b501c-ddfe-4baf-9e4a-328e8ea2d3b3" xsi:nil="true"/>
  </documentManagement>
</p:properties>
</file>

<file path=customXml/item2.xml><?xml version="1.0" encoding="utf-8"?>
<?mso-contentType ?>
<SharedContentType xmlns="Microsoft.SharePoint.Taxonomy.ContentTypeSync" SourceId="e96496cf-298d-4f79-b74a-99972978748c" ContentTypeId="0x010100160E2CF79BE2354EACD0BE21805F94F5" PreviousValue="false"/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GasscoDoc" ma:contentTypeID="0x010100160E2CF79BE2354EACD0BE21805F94F500330E7A43276F164FAED11F8C2160F1AB" ma:contentTypeVersion="12" ma:contentTypeDescription="Document Content Type for Gassco" ma:contentTypeScope="" ma:versionID="a5c3e819ca6ec850e45fcca86fb85df9">
  <xsd:schema xmlns:xsd="http://www.w3.org/2001/XMLSchema" xmlns:xs="http://www.w3.org/2001/XMLSchema" xmlns:p="http://schemas.microsoft.com/office/2006/metadata/properties" xmlns:ns2="8c8b501c-ddfe-4baf-9e4a-328e8ea2d3b3" targetNamespace="http://schemas.microsoft.com/office/2006/metadata/properties" ma:root="true" ma:fieldsID="96b216fda1f71e1836122d37e14fc142" ns2:_="">
    <xsd:import namespace="8c8b501c-ddfe-4baf-9e4a-328e8ea2d3b3"/>
    <xsd:element name="properties">
      <xsd:complexType>
        <xsd:sequence>
          <xsd:element name="documentManagement">
            <xsd:complexType>
              <xsd:all>
                <xsd:element ref="ns2:Document_x0020_Number" minOccurs="0"/>
                <xsd:element ref="ns2:Revision_x0020_Number" minOccurs="0"/>
                <xsd:element ref="ns2:WFStatus" minOccurs="0"/>
                <xsd:element ref="ns2:cc8349b0f7174b7db62053e076fc3a62" minOccurs="0"/>
                <xsd:element ref="ns2:TaxCatchAll" minOccurs="0"/>
                <xsd:element ref="ns2:TaxCatchAllLabel" minOccurs="0"/>
                <xsd:element ref="ns2:pffe3812dad3476eb2cd7270b2500d6a" minOccurs="0"/>
                <xsd:element ref="ns2:b90b5dfadb9640e49f25008617c6796f" minOccurs="0"/>
                <xsd:element ref="ns2:bbace78090ae49d5bc4c78cfecd15083" minOccurs="0"/>
                <xsd:element ref="ns2:nb95322ac8a54a1894cfe66f5f1874db" minOccurs="0"/>
                <xsd:element ref="ns2:c78cce9a29694e4dbe2676c776ec6341" minOccurs="0"/>
                <xsd:element ref="ns2:cbdf047a85f64c2e9efa5a7aff25a8ad" minOccurs="0"/>
                <xsd:element ref="ns2:Document_x0020_date" minOccurs="0"/>
                <xsd:element ref="ns2:GDPR" minOccurs="0"/>
                <xsd:element ref="ns2:WBS" minOccurs="0"/>
                <xsd:element ref="ns2:State" minOccurs="0"/>
                <xsd:element ref="ns2:GasscoExternalReference" minOccurs="0"/>
                <xsd:element ref="ns2:originLocation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8b501c-ddfe-4baf-9e4a-328e8ea2d3b3" elementFormDefault="qualified">
    <xsd:import namespace="http://schemas.microsoft.com/office/2006/documentManagement/types"/>
    <xsd:import namespace="http://schemas.microsoft.com/office/infopath/2007/PartnerControls"/>
    <xsd:element name="Document_x0020_Number" ma:index="8" nillable="true" ma:displayName="Document Number" ma:indexed="true" ma:internalName="Document_x0020_Number">
      <xsd:simpleType>
        <xsd:restriction base="dms:Text"/>
      </xsd:simpleType>
    </xsd:element>
    <xsd:element name="Revision_x0020_Number" ma:index="9" nillable="true" ma:displayName="Revision Number" ma:decimals="0" ma:internalName="Revision_x0020_Number">
      <xsd:simpleType>
        <xsd:restriction base="dms:Number"/>
      </xsd:simpleType>
    </xsd:element>
    <xsd:element name="WFStatus" ma:index="10" nillable="true" ma:displayName="WF Status" ma:default="" ma:format="Dropdown" ma:internalName="WFStatus">
      <xsd:simpleType>
        <xsd:restriction base="dms:Choice">
          <xsd:enumeration value="-"/>
          <xsd:enumeration value="Pending Approval"/>
          <xsd:enumeration value="Pending New Revision"/>
          <xsd:enumeration value="New Revision"/>
          <xsd:enumeration value="Pending AFC"/>
          <xsd:enumeration value="AFC completed"/>
          <xsd:enumeration value="Shared with 3rd party"/>
          <xsd:enumeration value="Pending 3rd party"/>
          <xsd:enumeration value="Answered by 3rd party"/>
        </xsd:restriction>
      </xsd:simpleType>
    </xsd:element>
    <xsd:element name="cc8349b0f7174b7db62053e076fc3a62" ma:index="11" nillable="true" ma:taxonomy="true" ma:internalName="cc8349b0f7174b7db62053e076fc3a62" ma:taxonomyFieldName="Authority" ma:displayName="Authority" ma:fieldId="{cc8349b0-f717-4b7d-b620-53e076fc3a62}" ma:taxonomyMulti="true" ma:sspId="e96496cf-298d-4f79-b74a-99972978748c" ma:termSetId="2496924f-f308-45c0-ae92-59719465329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2" nillable="true" ma:displayName="Taxonomy Catch All Column" ma:hidden="true" ma:list="{3aa506c2-9279-4527-9997-aa11fe9a5984}" ma:internalName="TaxCatchAll" ma:showField="CatchAllData" ma:web="f9d39f5e-bd21-4061-ae50-4e087c6e4d8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3" nillable="true" ma:displayName="Taxonomy Catch All Column1" ma:hidden="true" ma:list="{3aa506c2-9279-4527-9997-aa11fe9a5984}" ma:internalName="TaxCatchAllLabel" ma:readOnly="true" ma:showField="CatchAllDataLabel" ma:web="f9d39f5e-bd21-4061-ae50-4e087c6e4d8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ffe3812dad3476eb2cd7270b2500d6a" ma:index="15" nillable="true" ma:taxonomy="true" ma:internalName="pffe3812dad3476eb2cd7270b2500d6a" ma:taxonomyFieldName="Business_x0020_unit" ma:displayName="Business unit" ma:fieldId="{9ffe3812-dad3-476e-b2cd-7270b2500d6a}" ma:sspId="e96496cf-298d-4f79-b74a-99972978748c" ma:termSetId="914b65f7-d8f5-4a9b-bf1d-8bcbd618565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90b5dfadb9640e49f25008617c6796f" ma:index="17" nillable="true" ma:taxonomy="true" ma:internalName="b90b5dfadb9640e49f25008617c6796f" ma:taxonomyFieldName="Information_x0020_type" ma:displayName="Information type" ma:fieldId="{b90b5dfa-db96-40e4-9f25-008617c6796f}" ma:sspId="e96496cf-298d-4f79-b74a-99972978748c" ma:termSetId="f7975a4d-c74d-4f6b-b735-40fb5cb9c3e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bace78090ae49d5bc4c78cfecd15083" ma:index="19" nillable="true" ma:taxonomy="true" ma:internalName="bbace78090ae49d5bc4c78cfecd15083" ma:taxonomyFieldName="Process_x0020_group" ma:displayName="Process group" ma:fieldId="{bbace780-90ae-49d5-bc4c-78cfecd15083}" ma:sspId="e96496cf-298d-4f79-b74a-99972978748c" ma:termSetId="a7a91805-fb4b-4784-bca9-85d2ce23d27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nb95322ac8a54a1894cfe66f5f1874db" ma:index="21" nillable="true" ma:taxonomy="true" ma:internalName="nb95322ac8a54a1894cfe66f5f1874db" ma:taxonomyFieldName="Locations" ma:displayName="Locations" ma:fieldId="{7b95322a-c8a5-4a18-94cf-e66f5f1874db}" ma:taxonomyMulti="true" ma:sspId="e96496cf-298d-4f79-b74a-99972978748c" ma:termSetId="1e6d0767-e91f-428c-bf26-7df1737ab6d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78cce9a29694e4dbe2676c776ec6341" ma:index="23" nillable="true" ma:taxonomy="true" ma:internalName="c78cce9a29694e4dbe2676c776ec6341" ma:taxonomyFieldName="Project" ma:displayName="Project" ma:fieldId="{c78cce9a-2969-4e4d-be26-76c776ec6341}" ma:taxonomyMulti="true" ma:sspId="e96496cf-298d-4f79-b74a-99972978748c" ma:termSetId="7ec2bf63-08e1-4d38-880c-9cbee42590b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bdf047a85f64c2e9efa5a7aff25a8ad" ma:index="25" nillable="true" ma:taxonomy="true" ma:internalName="cbdf047a85f64c2e9efa5a7aff25a8ad" ma:taxonomyFieldName="External_x0020_Company" ma:displayName="External Company" ma:fieldId="{cbdf047a-85f6-4c2e-9efa-5a7aff25a8ad}" ma:taxonomyMulti="true" ma:sspId="e96496cf-298d-4f79-b74a-99972978748c" ma:termSetId="b40ee3e6-20b1-4fdd-83e1-3f886950c27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ocument_x0020_date" ma:index="27" nillable="true" ma:displayName="Document date" ma:format="DateOnly" ma:internalName="Document_x0020_date">
      <xsd:simpleType>
        <xsd:restriction base="dms:DateTime"/>
      </xsd:simpleType>
    </xsd:element>
    <xsd:element name="GDPR" ma:index="28" nillable="true" ma:displayName="GDPR" ma:internalName="GDPR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GDPR"/>
                  </xsd:restriction>
                </xsd:simpleType>
              </xsd:element>
            </xsd:sequence>
          </xsd:extension>
        </xsd:complexContent>
      </xsd:complexType>
    </xsd:element>
    <xsd:element name="WBS" ma:index="29" nillable="true" ma:displayName="WBS" ma:internalName="WBS">
      <xsd:simpleType>
        <xsd:restriction base="dms:Text"/>
      </xsd:simpleType>
    </xsd:element>
    <xsd:element name="State" ma:index="30" nillable="true" ma:displayName="State" ma:default="Draft" ma:format="Dropdown" ma:internalName="State">
      <xsd:simpleType>
        <xsd:restriction base="dms:Choice">
          <xsd:enumeration value="Draft"/>
          <xsd:enumeration value="Superseded"/>
          <xsd:enumeration value="Void"/>
          <xsd:enumeration value="Rejected"/>
          <xsd:enumeration value="Approved"/>
        </xsd:restriction>
      </xsd:simpleType>
    </xsd:element>
    <xsd:element name="GasscoExternalReference" ma:index="31" nillable="true" ma:displayName="External Reference" ma:internalName="GasscoExternalReference" ma:readOnly="false">
      <xsd:simpleType>
        <xsd:restriction base="dms:Text">
          <xsd:maxLength value="255"/>
        </xsd:restriction>
      </xsd:simpleType>
    </xsd:element>
    <xsd:element name="originLocationId" ma:index="32" nillable="true" ma:displayName="originLocationId" ma:hidden="true" ma:internalName="originLocationId" ma:readOnly="false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C8C0950-1FC4-4C9B-A517-86039C2E460E}">
  <ds:schemaRefs>
    <ds:schemaRef ds:uri="8c8b501c-ddfe-4baf-9e4a-328e8ea2d3b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6B69E48-AFC1-4B5A-8ADB-798F874C56B2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8F6E0317-981A-4D00-B8CB-33F2A68594BB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275AA29A-BE0B-4444-8434-BF749313A6C2}">
  <ds:schemaRefs>
    <ds:schemaRef ds:uri="8c8b501c-ddfe-4baf-9e4a-328e8ea2d3b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d58a6d2-dd62-4baf-a69b-8b4640a84681}" enabled="0" method="" siteId="{fd58a6d2-dd62-4baf-a69b-8b4640a84681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Gassco</Template>
  <TotalTime>0</TotalTime>
  <Words>612</Words>
  <Application>Microsoft Office PowerPoint</Application>
  <PresentationFormat>Widescreen</PresentationFormat>
  <Paragraphs>35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Arial</vt:lpstr>
      <vt:lpstr>Calibri</vt:lpstr>
      <vt:lpstr>Calibri Light</vt:lpstr>
      <vt:lpstr>General</vt:lpstr>
      <vt:lpstr>TRACK slides</vt:lpstr>
      <vt:lpstr>Black and white</vt:lpstr>
      <vt:lpstr>Green</vt:lpstr>
      <vt:lpstr>Blue</vt:lpstr>
      <vt:lpstr>Red</vt:lpstr>
      <vt:lpstr>Yellow</vt:lpstr>
      <vt:lpstr>Grey</vt:lpstr>
      <vt:lpstr>Pink</vt:lpstr>
      <vt:lpstr>Executive Summary</vt:lpstr>
      <vt:lpstr>Discovery &amp; Assessment of Rehosting a sample Application (Hyttebooking)</vt:lpstr>
      <vt:lpstr>Discovery &amp; Assessment Highlights</vt:lpstr>
      <vt:lpstr>Learning during Re-host sample workload from on-premises to cloud</vt:lpstr>
      <vt:lpstr>Learning during Re-host sample workload from on-premises to cloud</vt:lpstr>
      <vt:lpstr>Potential future blockers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Executive Summary</dc:title>
  <dc:creator>Aleksander Arstad</dc:creator>
  <cp:lastModifiedBy>Aleksander Arstad</cp:lastModifiedBy>
  <cp:revision>1</cp:revision>
  <dcterms:created xsi:type="dcterms:W3CDTF">2023-12-18T12:35:11Z</dcterms:created>
  <dcterms:modified xsi:type="dcterms:W3CDTF">2023-12-22T15:27:08Z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ity">
    <vt:lpwstr/>
  </property>
  <property fmtid="{D5CDD505-2E9C-101B-9397-08002B2CF9AE}" pid="3" name="Project">
    <vt:lpwstr/>
  </property>
  <property fmtid="{D5CDD505-2E9C-101B-9397-08002B2CF9AE}" pid="4" name="Information type">
    <vt:lpwstr/>
  </property>
  <property fmtid="{D5CDD505-2E9C-101B-9397-08002B2CF9AE}" pid="5" name="Locations">
    <vt:lpwstr>1;#By, Gassco Bygnes|529b3dfc-d259-437e-96c6-1f7448ff94f9</vt:lpwstr>
  </property>
  <property fmtid="{D5CDD505-2E9C-101B-9397-08002B2CF9AE}" pid="6" name="External Company">
    <vt:lpwstr/>
  </property>
  <property fmtid="{D5CDD505-2E9C-101B-9397-08002B2CF9AE}" pid="7" name="Process group">
    <vt:lpwstr/>
  </property>
  <property fmtid="{D5CDD505-2E9C-101B-9397-08002B2CF9AE}" pid="8" name="ContentTypeId">
    <vt:lpwstr>0x010100160E2CF79BE2354EACD0BE21805F94F500330E7A43276F164FAED11F8C2160F1AB</vt:lpwstr>
  </property>
  <property fmtid="{D5CDD505-2E9C-101B-9397-08002B2CF9AE}" pid="9" name="Business unit">
    <vt:lpwstr>2;#Staff and business support|9eac2d0b-c740-4ed2-b830-c8413f952085</vt:lpwstr>
  </property>
</Properties>
</file>